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6" r:id="rId2"/>
    <p:sldId id="1553" r:id="rId3"/>
    <p:sldId id="1554" r:id="rId4"/>
    <p:sldId id="1555" r:id="rId5"/>
    <p:sldId id="1556" r:id="rId6"/>
    <p:sldId id="1557" r:id="rId7"/>
    <p:sldId id="1558" r:id="rId8"/>
    <p:sldId id="1559" r:id="rId9"/>
    <p:sldId id="1467" r:id="rId10"/>
    <p:sldId id="1468" r:id="rId11"/>
    <p:sldId id="1520" r:id="rId12"/>
    <p:sldId id="1469" r:id="rId13"/>
    <p:sldId id="1521" r:id="rId14"/>
    <p:sldId id="1522" r:id="rId15"/>
    <p:sldId id="1523" r:id="rId16"/>
    <p:sldId id="1524" r:id="rId17"/>
    <p:sldId id="1525" r:id="rId18"/>
    <p:sldId id="1526" r:id="rId19"/>
    <p:sldId id="1470" r:id="rId20"/>
    <p:sldId id="1471" r:id="rId21"/>
    <p:sldId id="1472" r:id="rId22"/>
    <p:sldId id="1473" r:id="rId23"/>
    <p:sldId id="1474" r:id="rId24"/>
    <p:sldId id="1475" r:id="rId25"/>
    <p:sldId id="1476" r:id="rId26"/>
    <p:sldId id="1477" r:id="rId27"/>
    <p:sldId id="1478" r:id="rId28"/>
    <p:sldId id="1482" r:id="rId29"/>
    <p:sldId id="1483" r:id="rId30"/>
    <p:sldId id="1484" r:id="rId31"/>
    <p:sldId id="1485" r:id="rId32"/>
    <p:sldId id="1486" r:id="rId33"/>
    <p:sldId id="1487" r:id="rId34"/>
    <p:sldId id="1494" r:id="rId35"/>
    <p:sldId id="1493" r:id="rId36"/>
    <p:sldId id="1490" r:id="rId37"/>
    <p:sldId id="1491" r:id="rId38"/>
    <p:sldId id="1495" r:id="rId39"/>
    <p:sldId id="1496" r:id="rId40"/>
    <p:sldId id="1497" r:id="rId41"/>
    <p:sldId id="1498" r:id="rId42"/>
    <p:sldId id="1499" r:id="rId43"/>
    <p:sldId id="1500" r:id="rId44"/>
    <p:sldId id="1501" r:id="rId45"/>
    <p:sldId id="1502" r:id="rId46"/>
    <p:sldId id="1503" r:id="rId47"/>
    <p:sldId id="1504" r:id="rId48"/>
    <p:sldId id="1505" r:id="rId49"/>
    <p:sldId id="1506" r:id="rId50"/>
    <p:sldId id="1527" r:id="rId51"/>
    <p:sldId id="1528" r:id="rId52"/>
    <p:sldId id="1529" r:id="rId53"/>
    <p:sldId id="1530" r:id="rId54"/>
    <p:sldId id="1531" r:id="rId55"/>
    <p:sldId id="1532" r:id="rId56"/>
    <p:sldId id="1533" r:id="rId57"/>
    <p:sldId id="1534" r:id="rId58"/>
    <p:sldId id="1535" r:id="rId59"/>
    <p:sldId id="1536" r:id="rId60"/>
    <p:sldId id="1551" r:id="rId61"/>
    <p:sldId id="1552" r:id="rId62"/>
    <p:sldId id="1537" r:id="rId63"/>
    <p:sldId id="1508" r:id="rId64"/>
    <p:sldId id="1509" r:id="rId65"/>
    <p:sldId id="1510" r:id="rId66"/>
    <p:sldId id="1511" r:id="rId67"/>
    <p:sldId id="1512" r:id="rId68"/>
    <p:sldId id="1513" r:id="rId69"/>
    <p:sldId id="1514" r:id="rId70"/>
    <p:sldId id="1515" r:id="rId71"/>
    <p:sldId id="1516" r:id="rId72"/>
    <p:sldId id="1517" r:id="rId73"/>
    <p:sldId id="1518" r:id="rId74"/>
    <p:sldId id="1538" r:id="rId75"/>
    <p:sldId id="1539" r:id="rId76"/>
    <p:sldId id="1540" r:id="rId77"/>
    <p:sldId id="1541" r:id="rId78"/>
    <p:sldId id="1519" r:id="rId79"/>
  </p:sldIdLst>
  <p:sldSz cx="9144000" cy="6858000" type="screen4x3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52A"/>
    <a:srgbClr val="F79646"/>
    <a:srgbClr val="0D0D0D"/>
    <a:srgbClr val="B3FE6D"/>
    <a:srgbClr val="FFFE5F"/>
    <a:srgbClr val="FFFF66"/>
    <a:srgbClr val="D7E4BD"/>
    <a:srgbClr val="FFFF00"/>
    <a:srgbClr val="FFFFFF"/>
    <a:srgbClr val="4320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7" autoAdjust="0"/>
    <p:restoredTop sz="78849" autoAdjust="0"/>
  </p:normalViewPr>
  <p:slideViewPr>
    <p:cSldViewPr>
      <p:cViewPr>
        <p:scale>
          <a:sx n="59" d="100"/>
          <a:sy n="59" d="100"/>
        </p:scale>
        <p:origin x="2672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EC6CFF-8BC4-4282-93C1-34B0DD82078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846323-B264-4432-8E66-118D181535A0}">
      <dgm:prSet phldrT="[Text]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Monday</a:t>
          </a:r>
          <a:endParaRPr lang="en-US" dirty="0"/>
        </a:p>
      </dgm:t>
    </dgm:pt>
    <dgm:pt modelId="{FB2574B9-C4CC-43E9-BF3C-B17B020A349D}" type="parTrans" cxnId="{48FE9145-FFD2-43CB-B2D8-5867A2A7B077}">
      <dgm:prSet/>
      <dgm:spPr/>
      <dgm:t>
        <a:bodyPr/>
        <a:lstStyle/>
        <a:p>
          <a:endParaRPr lang="en-US"/>
        </a:p>
      </dgm:t>
    </dgm:pt>
    <dgm:pt modelId="{624A31FD-C21F-4EBA-A877-B7503F3FEBB9}" type="sibTrans" cxnId="{48FE9145-FFD2-43CB-B2D8-5867A2A7B077}">
      <dgm:prSet/>
      <dgm:spPr/>
      <dgm:t>
        <a:bodyPr/>
        <a:lstStyle/>
        <a:p>
          <a:endParaRPr lang="en-US"/>
        </a:p>
      </dgm:t>
    </dgm:pt>
    <dgm:pt modelId="{DEBFC3C1-9B97-4715-BFA5-F36C7EC08DD3}">
      <dgm:prSet phldrT="[Text]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Tuesday</a:t>
          </a:r>
          <a:endParaRPr lang="en-US" dirty="0"/>
        </a:p>
      </dgm:t>
    </dgm:pt>
    <dgm:pt modelId="{A87F070E-A506-448C-BA52-0C7942FA4647}" type="parTrans" cxnId="{85C54CF5-0320-4F11-9742-38A0C53087FE}">
      <dgm:prSet/>
      <dgm:spPr/>
      <dgm:t>
        <a:bodyPr/>
        <a:lstStyle/>
        <a:p>
          <a:endParaRPr lang="en-US"/>
        </a:p>
      </dgm:t>
    </dgm:pt>
    <dgm:pt modelId="{BFD31F2E-A09B-4AFF-AB54-47E96B7F513B}" type="sibTrans" cxnId="{85C54CF5-0320-4F11-9742-38A0C53087FE}">
      <dgm:prSet/>
      <dgm:spPr/>
      <dgm:t>
        <a:bodyPr/>
        <a:lstStyle/>
        <a:p>
          <a:endParaRPr lang="en-US"/>
        </a:p>
      </dgm:t>
    </dgm:pt>
    <dgm:pt modelId="{99B0BF34-C1CC-4F35-AED7-5973774BBB94}">
      <dgm:prSet phldrT="[Text]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Wednesday</a:t>
          </a:r>
          <a:endParaRPr lang="en-US" dirty="0"/>
        </a:p>
      </dgm:t>
    </dgm:pt>
    <dgm:pt modelId="{3AC87F2C-372F-4335-967C-2B26A7442FDB}" type="parTrans" cxnId="{2DA52614-BD56-4865-A31D-6E47B8BD8F67}">
      <dgm:prSet/>
      <dgm:spPr/>
      <dgm:t>
        <a:bodyPr/>
        <a:lstStyle/>
        <a:p>
          <a:endParaRPr lang="en-US"/>
        </a:p>
      </dgm:t>
    </dgm:pt>
    <dgm:pt modelId="{33A88B05-9701-4087-923B-E5744ECBE17D}" type="sibTrans" cxnId="{2DA52614-BD56-4865-A31D-6E47B8BD8F67}">
      <dgm:prSet/>
      <dgm:spPr/>
      <dgm:t>
        <a:bodyPr/>
        <a:lstStyle/>
        <a:p>
          <a:endParaRPr lang="en-US"/>
        </a:p>
      </dgm:t>
    </dgm:pt>
    <dgm:pt modelId="{8B3DA888-C1B2-42F0-97D5-CB454A97A878}">
      <dgm:prSet phldrT="[Text]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Thursday</a:t>
          </a:r>
          <a:endParaRPr lang="en-US" dirty="0"/>
        </a:p>
      </dgm:t>
    </dgm:pt>
    <dgm:pt modelId="{DDAE594A-2F19-4AC0-BDA8-2E42CDAC6907}" type="parTrans" cxnId="{9A16BB01-C6F1-4B51-8F93-C2DD8B9F3B88}">
      <dgm:prSet/>
      <dgm:spPr/>
      <dgm:t>
        <a:bodyPr/>
        <a:lstStyle/>
        <a:p>
          <a:endParaRPr lang="en-US"/>
        </a:p>
      </dgm:t>
    </dgm:pt>
    <dgm:pt modelId="{89A59CBA-3FB3-41DE-81B1-09C9EB6C8E94}" type="sibTrans" cxnId="{9A16BB01-C6F1-4B51-8F93-C2DD8B9F3B88}">
      <dgm:prSet/>
      <dgm:spPr/>
      <dgm:t>
        <a:bodyPr/>
        <a:lstStyle/>
        <a:p>
          <a:endParaRPr lang="en-US"/>
        </a:p>
      </dgm:t>
    </dgm:pt>
    <dgm:pt modelId="{BC9171DC-1A6C-4B3B-9953-7722FC31ACE2}">
      <dgm:prSet phldrT="[Text]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Friday</a:t>
          </a:r>
          <a:endParaRPr lang="en-US" dirty="0"/>
        </a:p>
      </dgm:t>
    </dgm:pt>
    <dgm:pt modelId="{1143B8B4-48D0-4057-AF0E-2C0ED520EFF5}" type="parTrans" cxnId="{0C3E41AB-2C9B-47CC-B78E-5404D09F5D59}">
      <dgm:prSet/>
      <dgm:spPr/>
      <dgm:t>
        <a:bodyPr/>
        <a:lstStyle/>
        <a:p>
          <a:endParaRPr lang="en-US"/>
        </a:p>
      </dgm:t>
    </dgm:pt>
    <dgm:pt modelId="{5CE54190-4A6A-4DE8-A255-5DE537DC30EA}" type="sibTrans" cxnId="{0C3E41AB-2C9B-47CC-B78E-5404D09F5D59}">
      <dgm:prSet/>
      <dgm:spPr/>
      <dgm:t>
        <a:bodyPr/>
        <a:lstStyle/>
        <a:p>
          <a:endParaRPr lang="en-US"/>
        </a:p>
      </dgm:t>
    </dgm:pt>
    <dgm:pt modelId="{3098D0FF-F29B-4437-B9A7-4CD3FD96C303}">
      <dgm:prSet phldrT="[Text]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Saturday</a:t>
          </a:r>
          <a:endParaRPr lang="en-US" dirty="0"/>
        </a:p>
      </dgm:t>
    </dgm:pt>
    <dgm:pt modelId="{398FBDEB-3FA0-40BD-93E5-D85679276C48}" type="parTrans" cxnId="{4A901CC4-1A3D-4C88-9032-43B04A7CE9D7}">
      <dgm:prSet/>
      <dgm:spPr/>
      <dgm:t>
        <a:bodyPr/>
        <a:lstStyle/>
        <a:p>
          <a:endParaRPr lang="en-US"/>
        </a:p>
      </dgm:t>
    </dgm:pt>
    <dgm:pt modelId="{FE21F0B9-8055-4B7F-A937-C7571066B7B1}" type="sibTrans" cxnId="{4A901CC4-1A3D-4C88-9032-43B04A7CE9D7}">
      <dgm:prSet/>
      <dgm:spPr/>
      <dgm:t>
        <a:bodyPr/>
        <a:lstStyle/>
        <a:p>
          <a:endParaRPr lang="en-US"/>
        </a:p>
      </dgm:t>
    </dgm:pt>
    <dgm:pt modelId="{0853C9DE-BFAD-46E3-89BA-7EC817FB09FD}">
      <dgm:prSet phldrT="[Text]"/>
      <dgm:spPr>
        <a:solidFill>
          <a:schemeClr val="accent1">
            <a:lumMod val="50000"/>
          </a:schemeClr>
        </a:solidFill>
        <a:ln>
          <a:noFill/>
        </a:ln>
      </dgm:spPr>
      <dgm:t>
        <a:bodyPr/>
        <a:lstStyle/>
        <a:p>
          <a:r>
            <a:rPr lang="en-US" dirty="0" smtClean="0"/>
            <a:t>Sunday</a:t>
          </a:r>
          <a:endParaRPr lang="en-US" dirty="0"/>
        </a:p>
      </dgm:t>
    </dgm:pt>
    <dgm:pt modelId="{58885E7E-31A9-4B2F-A09B-554E669D7CEC}" type="parTrans" cxnId="{087D9FAD-1371-486E-918A-AC4A927C93DC}">
      <dgm:prSet/>
      <dgm:spPr/>
      <dgm:t>
        <a:bodyPr/>
        <a:lstStyle/>
        <a:p>
          <a:endParaRPr lang="en-US"/>
        </a:p>
      </dgm:t>
    </dgm:pt>
    <dgm:pt modelId="{0D7FC21C-C8F3-4A49-BBF1-03A354ABEE73}" type="sibTrans" cxnId="{087D9FAD-1371-486E-918A-AC4A927C93DC}">
      <dgm:prSet/>
      <dgm:spPr/>
      <dgm:t>
        <a:bodyPr/>
        <a:lstStyle/>
        <a:p>
          <a:endParaRPr lang="en-US"/>
        </a:p>
      </dgm:t>
    </dgm:pt>
    <dgm:pt modelId="{04C86014-DE60-4B0D-B63E-111F6A44E8D5}" type="pres">
      <dgm:prSet presAssocID="{3AEC6CFF-8BC4-4282-93C1-34B0DD82078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5DA33B-8321-4AA2-92A2-9B19C3A36548}" type="pres">
      <dgm:prSet presAssocID="{2C846323-B264-4432-8E66-118D181535A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D5E5D-63E8-4D62-8BCA-6A3C8EE5C713}" type="pres">
      <dgm:prSet presAssocID="{624A31FD-C21F-4EBA-A877-B7503F3FEBB9}" presName="sibTrans" presStyleLbl="sibTrans2D1" presStyleIdx="0" presStyleCnt="7"/>
      <dgm:spPr/>
      <dgm:t>
        <a:bodyPr/>
        <a:lstStyle/>
        <a:p>
          <a:endParaRPr lang="en-US"/>
        </a:p>
      </dgm:t>
    </dgm:pt>
    <dgm:pt modelId="{48AF0821-83B0-44FA-AF1C-053EAFCA11AA}" type="pres">
      <dgm:prSet presAssocID="{624A31FD-C21F-4EBA-A877-B7503F3FEBB9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DD371321-E1AD-492D-AC97-AC90C2E7032D}" type="pres">
      <dgm:prSet presAssocID="{DEBFC3C1-9B97-4715-BFA5-F36C7EC08DD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A2523-FE35-4F52-8E75-01595D5AC021}" type="pres">
      <dgm:prSet presAssocID="{BFD31F2E-A09B-4AFF-AB54-47E96B7F513B}" presName="sibTrans" presStyleLbl="sibTrans2D1" presStyleIdx="1" presStyleCnt="7"/>
      <dgm:spPr/>
      <dgm:t>
        <a:bodyPr/>
        <a:lstStyle/>
        <a:p>
          <a:endParaRPr lang="en-US"/>
        </a:p>
      </dgm:t>
    </dgm:pt>
    <dgm:pt modelId="{A70DD55E-EDF7-433D-8BE2-07A89DD669E1}" type="pres">
      <dgm:prSet presAssocID="{BFD31F2E-A09B-4AFF-AB54-47E96B7F513B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45EFAC8F-8964-41BC-BBEA-486BD070D253}" type="pres">
      <dgm:prSet presAssocID="{99B0BF34-C1CC-4F35-AED7-5973774BBB9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AF3F62-A1BF-4B08-AF29-BFB3FC5E1D62}" type="pres">
      <dgm:prSet presAssocID="{33A88B05-9701-4087-923B-E5744ECBE17D}" presName="sibTrans" presStyleLbl="sibTrans2D1" presStyleIdx="2" presStyleCnt="7"/>
      <dgm:spPr/>
      <dgm:t>
        <a:bodyPr/>
        <a:lstStyle/>
        <a:p>
          <a:endParaRPr lang="en-US"/>
        </a:p>
      </dgm:t>
    </dgm:pt>
    <dgm:pt modelId="{12D7B174-B5B8-487D-83FD-F74FC3AF9BBF}" type="pres">
      <dgm:prSet presAssocID="{33A88B05-9701-4087-923B-E5744ECBE17D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BA0B5B46-2EF8-4141-8A77-17598718709A}" type="pres">
      <dgm:prSet presAssocID="{8B3DA888-C1B2-42F0-97D5-CB454A97A878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9A2D21-DFB8-48EA-A12C-D0BFAD5BB6DF}" type="pres">
      <dgm:prSet presAssocID="{89A59CBA-3FB3-41DE-81B1-09C9EB6C8E94}" presName="sibTrans" presStyleLbl="sibTrans2D1" presStyleIdx="3" presStyleCnt="7"/>
      <dgm:spPr/>
      <dgm:t>
        <a:bodyPr/>
        <a:lstStyle/>
        <a:p>
          <a:endParaRPr lang="en-US"/>
        </a:p>
      </dgm:t>
    </dgm:pt>
    <dgm:pt modelId="{A3568DBA-AD22-4747-92D3-1FBC7CCD7413}" type="pres">
      <dgm:prSet presAssocID="{89A59CBA-3FB3-41DE-81B1-09C9EB6C8E94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547194DB-76B8-4701-B384-E3E753FC63C6}" type="pres">
      <dgm:prSet presAssocID="{BC9171DC-1A6C-4B3B-9953-7722FC31ACE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146920-9423-4284-A931-BD62E643D016}" type="pres">
      <dgm:prSet presAssocID="{5CE54190-4A6A-4DE8-A255-5DE537DC30E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C24762AB-259C-47E7-B9AD-7DC55C0B01F0}" type="pres">
      <dgm:prSet presAssocID="{5CE54190-4A6A-4DE8-A255-5DE537DC30EA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68D5BBD2-6CA2-4433-895A-8BF3087BAD69}" type="pres">
      <dgm:prSet presAssocID="{3098D0FF-F29B-4437-B9A7-4CD3FD96C30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38B46-96D8-4A58-88B7-EB38C09F804F}" type="pres">
      <dgm:prSet presAssocID="{FE21F0B9-8055-4B7F-A937-C7571066B7B1}" presName="sibTrans" presStyleLbl="sibTrans2D1" presStyleIdx="5" presStyleCnt="7"/>
      <dgm:spPr/>
      <dgm:t>
        <a:bodyPr/>
        <a:lstStyle/>
        <a:p>
          <a:endParaRPr lang="en-US"/>
        </a:p>
      </dgm:t>
    </dgm:pt>
    <dgm:pt modelId="{21E9E479-BC72-4EAB-AD5D-07895B2E0537}" type="pres">
      <dgm:prSet presAssocID="{FE21F0B9-8055-4B7F-A937-C7571066B7B1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3F3D2900-66CA-4874-B57D-EEDE203E0C1C}" type="pres">
      <dgm:prSet presAssocID="{0853C9DE-BFAD-46E3-89BA-7EC817FB09FD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D9DB9-E157-47C2-96DF-EA65DA2B297D}" type="pres">
      <dgm:prSet presAssocID="{0D7FC21C-C8F3-4A49-BBF1-03A354ABEE73}" presName="sibTrans" presStyleLbl="sibTrans2D1" presStyleIdx="6" presStyleCnt="7"/>
      <dgm:spPr/>
      <dgm:t>
        <a:bodyPr/>
        <a:lstStyle/>
        <a:p>
          <a:endParaRPr lang="en-US"/>
        </a:p>
      </dgm:t>
    </dgm:pt>
    <dgm:pt modelId="{32D72603-B04B-4895-B819-4DC7048182C8}" type="pres">
      <dgm:prSet presAssocID="{0D7FC21C-C8F3-4A49-BBF1-03A354ABEE73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9A16BB01-C6F1-4B51-8F93-C2DD8B9F3B88}" srcId="{3AEC6CFF-8BC4-4282-93C1-34B0DD82078C}" destId="{8B3DA888-C1B2-42F0-97D5-CB454A97A878}" srcOrd="3" destOrd="0" parTransId="{DDAE594A-2F19-4AC0-BDA8-2E42CDAC6907}" sibTransId="{89A59CBA-3FB3-41DE-81B1-09C9EB6C8E94}"/>
    <dgm:cxn modelId="{CBE77E4F-33BE-3247-8AD9-A6A20A4F8932}" type="presOf" srcId="{624A31FD-C21F-4EBA-A877-B7503F3FEBB9}" destId="{F87D5E5D-63E8-4D62-8BCA-6A3C8EE5C713}" srcOrd="0" destOrd="0" presId="urn:microsoft.com/office/officeart/2005/8/layout/cycle2"/>
    <dgm:cxn modelId="{2DA52614-BD56-4865-A31D-6E47B8BD8F67}" srcId="{3AEC6CFF-8BC4-4282-93C1-34B0DD82078C}" destId="{99B0BF34-C1CC-4F35-AED7-5973774BBB94}" srcOrd="2" destOrd="0" parTransId="{3AC87F2C-372F-4335-967C-2B26A7442FDB}" sibTransId="{33A88B05-9701-4087-923B-E5744ECBE17D}"/>
    <dgm:cxn modelId="{C67647A5-DB98-FC4D-B0DA-8C7FBAEC7407}" type="presOf" srcId="{BFD31F2E-A09B-4AFF-AB54-47E96B7F513B}" destId="{A70DD55E-EDF7-433D-8BE2-07A89DD669E1}" srcOrd="1" destOrd="0" presId="urn:microsoft.com/office/officeart/2005/8/layout/cycle2"/>
    <dgm:cxn modelId="{4FE30042-3D3B-4F48-88B6-2F152AC460E6}" type="presOf" srcId="{3AEC6CFF-8BC4-4282-93C1-34B0DD82078C}" destId="{04C86014-DE60-4B0D-B63E-111F6A44E8D5}" srcOrd="0" destOrd="0" presId="urn:microsoft.com/office/officeart/2005/8/layout/cycle2"/>
    <dgm:cxn modelId="{A02C1AC4-DCF5-584F-90ED-E7779C00B190}" type="presOf" srcId="{3098D0FF-F29B-4437-B9A7-4CD3FD96C303}" destId="{68D5BBD2-6CA2-4433-895A-8BF3087BAD69}" srcOrd="0" destOrd="0" presId="urn:microsoft.com/office/officeart/2005/8/layout/cycle2"/>
    <dgm:cxn modelId="{EAB48D42-4375-454A-A799-09AA0DD519A6}" type="presOf" srcId="{FE21F0B9-8055-4B7F-A937-C7571066B7B1}" destId="{21E9E479-BC72-4EAB-AD5D-07895B2E0537}" srcOrd="1" destOrd="0" presId="urn:microsoft.com/office/officeart/2005/8/layout/cycle2"/>
    <dgm:cxn modelId="{425868FC-4E41-544D-AC31-DB2AE42F37BD}" type="presOf" srcId="{89A59CBA-3FB3-41DE-81B1-09C9EB6C8E94}" destId="{A3568DBA-AD22-4747-92D3-1FBC7CCD7413}" srcOrd="1" destOrd="0" presId="urn:microsoft.com/office/officeart/2005/8/layout/cycle2"/>
    <dgm:cxn modelId="{0C3E41AB-2C9B-47CC-B78E-5404D09F5D59}" srcId="{3AEC6CFF-8BC4-4282-93C1-34B0DD82078C}" destId="{BC9171DC-1A6C-4B3B-9953-7722FC31ACE2}" srcOrd="4" destOrd="0" parTransId="{1143B8B4-48D0-4057-AF0E-2C0ED520EFF5}" sibTransId="{5CE54190-4A6A-4DE8-A255-5DE537DC30EA}"/>
    <dgm:cxn modelId="{4A901CC4-1A3D-4C88-9032-43B04A7CE9D7}" srcId="{3AEC6CFF-8BC4-4282-93C1-34B0DD82078C}" destId="{3098D0FF-F29B-4437-B9A7-4CD3FD96C303}" srcOrd="5" destOrd="0" parTransId="{398FBDEB-3FA0-40BD-93E5-D85679276C48}" sibTransId="{FE21F0B9-8055-4B7F-A937-C7571066B7B1}"/>
    <dgm:cxn modelId="{48FE9145-FFD2-43CB-B2D8-5867A2A7B077}" srcId="{3AEC6CFF-8BC4-4282-93C1-34B0DD82078C}" destId="{2C846323-B264-4432-8E66-118D181535A0}" srcOrd="0" destOrd="0" parTransId="{FB2574B9-C4CC-43E9-BF3C-B17B020A349D}" sibTransId="{624A31FD-C21F-4EBA-A877-B7503F3FEBB9}"/>
    <dgm:cxn modelId="{85C9ACDD-6BAB-B547-ABC3-8EB51FD61F5D}" type="presOf" srcId="{5CE54190-4A6A-4DE8-A255-5DE537DC30EA}" destId="{2F146920-9423-4284-A931-BD62E643D016}" srcOrd="0" destOrd="0" presId="urn:microsoft.com/office/officeart/2005/8/layout/cycle2"/>
    <dgm:cxn modelId="{B53D68D6-C0C3-6C4E-9815-8D88C5DC16B2}" type="presOf" srcId="{0D7FC21C-C8F3-4A49-BBF1-03A354ABEE73}" destId="{1FFD9DB9-E157-47C2-96DF-EA65DA2B297D}" srcOrd="0" destOrd="0" presId="urn:microsoft.com/office/officeart/2005/8/layout/cycle2"/>
    <dgm:cxn modelId="{85C54CF5-0320-4F11-9742-38A0C53087FE}" srcId="{3AEC6CFF-8BC4-4282-93C1-34B0DD82078C}" destId="{DEBFC3C1-9B97-4715-BFA5-F36C7EC08DD3}" srcOrd="1" destOrd="0" parTransId="{A87F070E-A506-448C-BA52-0C7942FA4647}" sibTransId="{BFD31F2E-A09B-4AFF-AB54-47E96B7F513B}"/>
    <dgm:cxn modelId="{087D9FAD-1371-486E-918A-AC4A927C93DC}" srcId="{3AEC6CFF-8BC4-4282-93C1-34B0DD82078C}" destId="{0853C9DE-BFAD-46E3-89BA-7EC817FB09FD}" srcOrd="6" destOrd="0" parTransId="{58885E7E-31A9-4B2F-A09B-554E669D7CEC}" sibTransId="{0D7FC21C-C8F3-4A49-BBF1-03A354ABEE73}"/>
    <dgm:cxn modelId="{CEE3D7B2-8531-804C-9BD7-EE3FE38049BD}" type="presOf" srcId="{BFD31F2E-A09B-4AFF-AB54-47E96B7F513B}" destId="{1EDA2523-FE35-4F52-8E75-01595D5AC021}" srcOrd="0" destOrd="0" presId="urn:microsoft.com/office/officeart/2005/8/layout/cycle2"/>
    <dgm:cxn modelId="{BD0F5097-D7AA-8E42-85F9-0B9831207C64}" type="presOf" srcId="{5CE54190-4A6A-4DE8-A255-5DE537DC30EA}" destId="{C24762AB-259C-47E7-B9AD-7DC55C0B01F0}" srcOrd="1" destOrd="0" presId="urn:microsoft.com/office/officeart/2005/8/layout/cycle2"/>
    <dgm:cxn modelId="{386BD5A9-C2F0-3147-99E7-D3E460C8F08A}" type="presOf" srcId="{BC9171DC-1A6C-4B3B-9953-7722FC31ACE2}" destId="{547194DB-76B8-4701-B384-E3E753FC63C6}" srcOrd="0" destOrd="0" presId="urn:microsoft.com/office/officeart/2005/8/layout/cycle2"/>
    <dgm:cxn modelId="{61B9CDF5-43BC-5444-B96C-F15A31ED6FF6}" type="presOf" srcId="{0D7FC21C-C8F3-4A49-BBF1-03A354ABEE73}" destId="{32D72603-B04B-4895-B819-4DC7048182C8}" srcOrd="1" destOrd="0" presId="urn:microsoft.com/office/officeart/2005/8/layout/cycle2"/>
    <dgm:cxn modelId="{053FE9C7-1AAF-5E46-BCDF-DC8FB1FA21B5}" type="presOf" srcId="{8B3DA888-C1B2-42F0-97D5-CB454A97A878}" destId="{BA0B5B46-2EF8-4141-8A77-17598718709A}" srcOrd="0" destOrd="0" presId="urn:microsoft.com/office/officeart/2005/8/layout/cycle2"/>
    <dgm:cxn modelId="{C2B6D2A7-24DB-7948-A65B-57B0B43BF6FD}" type="presOf" srcId="{2C846323-B264-4432-8E66-118D181535A0}" destId="{A55DA33B-8321-4AA2-92A2-9B19C3A36548}" srcOrd="0" destOrd="0" presId="urn:microsoft.com/office/officeart/2005/8/layout/cycle2"/>
    <dgm:cxn modelId="{8E0D1523-0242-5F49-A460-D204CB12AAFA}" type="presOf" srcId="{FE21F0B9-8055-4B7F-A937-C7571066B7B1}" destId="{96938B46-96D8-4A58-88B7-EB38C09F804F}" srcOrd="0" destOrd="0" presId="urn:microsoft.com/office/officeart/2005/8/layout/cycle2"/>
    <dgm:cxn modelId="{115C93D6-D587-D74C-94C5-6C20BE60780C}" type="presOf" srcId="{89A59CBA-3FB3-41DE-81B1-09C9EB6C8E94}" destId="{7C9A2D21-DFB8-48EA-A12C-D0BFAD5BB6DF}" srcOrd="0" destOrd="0" presId="urn:microsoft.com/office/officeart/2005/8/layout/cycle2"/>
    <dgm:cxn modelId="{530569E6-5351-654A-BB55-10F0C4A54DEE}" type="presOf" srcId="{624A31FD-C21F-4EBA-A877-B7503F3FEBB9}" destId="{48AF0821-83B0-44FA-AF1C-053EAFCA11AA}" srcOrd="1" destOrd="0" presId="urn:microsoft.com/office/officeart/2005/8/layout/cycle2"/>
    <dgm:cxn modelId="{7DC3216B-D714-6846-BB50-1643C793505E}" type="presOf" srcId="{99B0BF34-C1CC-4F35-AED7-5973774BBB94}" destId="{45EFAC8F-8964-41BC-BBEA-486BD070D253}" srcOrd="0" destOrd="0" presId="urn:microsoft.com/office/officeart/2005/8/layout/cycle2"/>
    <dgm:cxn modelId="{A5107144-E878-2949-8863-3C5273C5023D}" type="presOf" srcId="{33A88B05-9701-4087-923B-E5744ECBE17D}" destId="{12D7B174-B5B8-487D-83FD-F74FC3AF9BBF}" srcOrd="1" destOrd="0" presId="urn:microsoft.com/office/officeart/2005/8/layout/cycle2"/>
    <dgm:cxn modelId="{0A410350-3D34-9744-B461-5DFB4A0208BF}" type="presOf" srcId="{DEBFC3C1-9B97-4715-BFA5-F36C7EC08DD3}" destId="{DD371321-E1AD-492D-AC97-AC90C2E7032D}" srcOrd="0" destOrd="0" presId="urn:microsoft.com/office/officeart/2005/8/layout/cycle2"/>
    <dgm:cxn modelId="{FBEFF518-3A31-D540-B244-6580DE2BA2E1}" type="presOf" srcId="{0853C9DE-BFAD-46E3-89BA-7EC817FB09FD}" destId="{3F3D2900-66CA-4874-B57D-EEDE203E0C1C}" srcOrd="0" destOrd="0" presId="urn:microsoft.com/office/officeart/2005/8/layout/cycle2"/>
    <dgm:cxn modelId="{082BBD4C-74B5-8F4E-BC9A-C82BE3CD722F}" type="presOf" srcId="{33A88B05-9701-4087-923B-E5744ECBE17D}" destId="{0EAF3F62-A1BF-4B08-AF29-BFB3FC5E1D62}" srcOrd="0" destOrd="0" presId="urn:microsoft.com/office/officeart/2005/8/layout/cycle2"/>
    <dgm:cxn modelId="{E414BAD7-8851-8B41-B9D2-4473FC2063AB}" type="presParOf" srcId="{04C86014-DE60-4B0D-B63E-111F6A44E8D5}" destId="{A55DA33B-8321-4AA2-92A2-9B19C3A36548}" srcOrd="0" destOrd="0" presId="urn:microsoft.com/office/officeart/2005/8/layout/cycle2"/>
    <dgm:cxn modelId="{192AD5A0-6CFC-D54A-8C34-BB4530AC78C2}" type="presParOf" srcId="{04C86014-DE60-4B0D-B63E-111F6A44E8D5}" destId="{F87D5E5D-63E8-4D62-8BCA-6A3C8EE5C713}" srcOrd="1" destOrd="0" presId="urn:microsoft.com/office/officeart/2005/8/layout/cycle2"/>
    <dgm:cxn modelId="{924EC6FA-D4FF-2B48-9025-E0635BB70F74}" type="presParOf" srcId="{F87D5E5D-63E8-4D62-8BCA-6A3C8EE5C713}" destId="{48AF0821-83B0-44FA-AF1C-053EAFCA11AA}" srcOrd="0" destOrd="0" presId="urn:microsoft.com/office/officeart/2005/8/layout/cycle2"/>
    <dgm:cxn modelId="{494E3725-404F-6A43-9D08-73F349EF3950}" type="presParOf" srcId="{04C86014-DE60-4B0D-B63E-111F6A44E8D5}" destId="{DD371321-E1AD-492D-AC97-AC90C2E7032D}" srcOrd="2" destOrd="0" presId="urn:microsoft.com/office/officeart/2005/8/layout/cycle2"/>
    <dgm:cxn modelId="{777065D0-B85A-1E4A-A6CB-AF23E5E826CE}" type="presParOf" srcId="{04C86014-DE60-4B0D-B63E-111F6A44E8D5}" destId="{1EDA2523-FE35-4F52-8E75-01595D5AC021}" srcOrd="3" destOrd="0" presId="urn:microsoft.com/office/officeart/2005/8/layout/cycle2"/>
    <dgm:cxn modelId="{63D467B0-6A9B-C440-8590-340607FD6E45}" type="presParOf" srcId="{1EDA2523-FE35-4F52-8E75-01595D5AC021}" destId="{A70DD55E-EDF7-433D-8BE2-07A89DD669E1}" srcOrd="0" destOrd="0" presId="urn:microsoft.com/office/officeart/2005/8/layout/cycle2"/>
    <dgm:cxn modelId="{3BC96279-C4F1-0C40-A90B-210DAA3B3489}" type="presParOf" srcId="{04C86014-DE60-4B0D-B63E-111F6A44E8D5}" destId="{45EFAC8F-8964-41BC-BBEA-486BD070D253}" srcOrd="4" destOrd="0" presId="urn:microsoft.com/office/officeart/2005/8/layout/cycle2"/>
    <dgm:cxn modelId="{5BDE8301-BAB4-9B47-971F-E8CCBCD6C0E9}" type="presParOf" srcId="{04C86014-DE60-4B0D-B63E-111F6A44E8D5}" destId="{0EAF3F62-A1BF-4B08-AF29-BFB3FC5E1D62}" srcOrd="5" destOrd="0" presId="urn:microsoft.com/office/officeart/2005/8/layout/cycle2"/>
    <dgm:cxn modelId="{4536FF7E-3D62-C84F-BCFB-D1A3EB504A03}" type="presParOf" srcId="{0EAF3F62-A1BF-4B08-AF29-BFB3FC5E1D62}" destId="{12D7B174-B5B8-487D-83FD-F74FC3AF9BBF}" srcOrd="0" destOrd="0" presId="urn:microsoft.com/office/officeart/2005/8/layout/cycle2"/>
    <dgm:cxn modelId="{D380D07F-A44A-594F-9E3E-1F50085DFA3A}" type="presParOf" srcId="{04C86014-DE60-4B0D-B63E-111F6A44E8D5}" destId="{BA0B5B46-2EF8-4141-8A77-17598718709A}" srcOrd="6" destOrd="0" presId="urn:microsoft.com/office/officeart/2005/8/layout/cycle2"/>
    <dgm:cxn modelId="{CB4DC288-6111-9041-B983-5B654221F8D5}" type="presParOf" srcId="{04C86014-DE60-4B0D-B63E-111F6A44E8D5}" destId="{7C9A2D21-DFB8-48EA-A12C-D0BFAD5BB6DF}" srcOrd="7" destOrd="0" presId="urn:microsoft.com/office/officeart/2005/8/layout/cycle2"/>
    <dgm:cxn modelId="{54141C2D-9BAE-8D44-962A-5EC020029B19}" type="presParOf" srcId="{7C9A2D21-DFB8-48EA-A12C-D0BFAD5BB6DF}" destId="{A3568DBA-AD22-4747-92D3-1FBC7CCD7413}" srcOrd="0" destOrd="0" presId="urn:microsoft.com/office/officeart/2005/8/layout/cycle2"/>
    <dgm:cxn modelId="{EC0716C2-6773-2F42-8FF4-CBFA0F58C1E6}" type="presParOf" srcId="{04C86014-DE60-4B0D-B63E-111F6A44E8D5}" destId="{547194DB-76B8-4701-B384-E3E753FC63C6}" srcOrd="8" destOrd="0" presId="urn:microsoft.com/office/officeart/2005/8/layout/cycle2"/>
    <dgm:cxn modelId="{821FDFBA-5406-884E-87DE-18651614571E}" type="presParOf" srcId="{04C86014-DE60-4B0D-B63E-111F6A44E8D5}" destId="{2F146920-9423-4284-A931-BD62E643D016}" srcOrd="9" destOrd="0" presId="urn:microsoft.com/office/officeart/2005/8/layout/cycle2"/>
    <dgm:cxn modelId="{90D0E3E1-6480-F349-A7B8-DE1DFA29C87F}" type="presParOf" srcId="{2F146920-9423-4284-A931-BD62E643D016}" destId="{C24762AB-259C-47E7-B9AD-7DC55C0B01F0}" srcOrd="0" destOrd="0" presId="urn:microsoft.com/office/officeart/2005/8/layout/cycle2"/>
    <dgm:cxn modelId="{E7DDFB4E-877C-D14E-B6CA-278BDE80C59E}" type="presParOf" srcId="{04C86014-DE60-4B0D-B63E-111F6A44E8D5}" destId="{68D5BBD2-6CA2-4433-895A-8BF3087BAD69}" srcOrd="10" destOrd="0" presId="urn:microsoft.com/office/officeart/2005/8/layout/cycle2"/>
    <dgm:cxn modelId="{DBF9C977-1ECB-0845-AD9E-E55F46729612}" type="presParOf" srcId="{04C86014-DE60-4B0D-B63E-111F6A44E8D5}" destId="{96938B46-96D8-4A58-88B7-EB38C09F804F}" srcOrd="11" destOrd="0" presId="urn:microsoft.com/office/officeart/2005/8/layout/cycle2"/>
    <dgm:cxn modelId="{E614DBBB-5324-864A-8A25-7D5961B1A3F6}" type="presParOf" srcId="{96938B46-96D8-4A58-88B7-EB38C09F804F}" destId="{21E9E479-BC72-4EAB-AD5D-07895B2E0537}" srcOrd="0" destOrd="0" presId="urn:microsoft.com/office/officeart/2005/8/layout/cycle2"/>
    <dgm:cxn modelId="{A1796FAD-7128-BF4E-A182-D8C824F165FA}" type="presParOf" srcId="{04C86014-DE60-4B0D-B63E-111F6A44E8D5}" destId="{3F3D2900-66CA-4874-B57D-EEDE203E0C1C}" srcOrd="12" destOrd="0" presId="urn:microsoft.com/office/officeart/2005/8/layout/cycle2"/>
    <dgm:cxn modelId="{F990D534-4980-EA46-9919-E49E463F9A36}" type="presParOf" srcId="{04C86014-DE60-4B0D-B63E-111F6A44E8D5}" destId="{1FFD9DB9-E157-47C2-96DF-EA65DA2B297D}" srcOrd="13" destOrd="0" presId="urn:microsoft.com/office/officeart/2005/8/layout/cycle2"/>
    <dgm:cxn modelId="{F58D8D60-94D1-D044-91EA-4C7644DAE472}" type="presParOf" srcId="{1FFD9DB9-E157-47C2-96DF-EA65DA2B297D}" destId="{32D72603-B04B-4895-B819-4DC7048182C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6E1F12-0E23-4435-805B-C5343716B8DE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1984BC-69F2-4AB7-A07E-376205DAFE29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BCD2A47-9775-44F2-ACDA-787B14D12703}" type="parTrans" cxnId="{9DE2A19F-92B3-4FFE-903C-C74C4B1C13A3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54B4511-8146-4641-8A21-C981DED32009}" type="sibTrans" cxnId="{9DE2A19F-92B3-4FFE-903C-C74C4B1C13A3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629DAC1-A406-4EFF-A056-D8BB53647A07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4E61DDE-C9F8-4415-9846-19C648324912}" type="parTrans" cxnId="{FFEE337C-816F-4EA4-8220-B3F8C0921635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E9686DD-D908-474E-A16E-8571A0A9051D}" type="sibTrans" cxnId="{FFEE337C-816F-4EA4-8220-B3F8C0921635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9E581AF-0766-4207-9854-86CCBF7E4EAE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9F1925F-0471-414E-A703-040C943B03F0}" type="parTrans" cxnId="{9D945518-0F95-4D6B-83BB-816CE14D7B4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226A79A-279E-4F77-BCDF-2078ACCF6D46}" type="sibTrans" cxnId="{9D945518-0F95-4D6B-83BB-816CE14D7B4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2FAAE23-479E-499F-9952-5951F1447C17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D327EC61-FCD4-46A5-BD14-CD874A7BB257}" type="parTrans" cxnId="{F22D16BC-A6D3-49BD-A72B-673276E3926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BE557CE-EB65-4E88-8D56-6441C2CABAF9}" type="sibTrans" cxnId="{F22D16BC-A6D3-49BD-A72B-673276E3926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9CEE90B-B132-4442-99FA-9445A165F5E8}">
      <dgm:prSet phldrT="[Text]" phldr="1"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FD4524B2-0356-461F-AD22-6CA5A250C491}" type="parTrans" cxnId="{EC10254C-D815-41BB-9EC9-58C76D72C37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F296B31-C044-453E-AC0B-8674AB4F9FB1}" type="sibTrans" cxnId="{EC10254C-D815-41BB-9EC9-58C76D72C37C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51CE5F7A-F4BD-4E25-8504-62C7310E478B}">
      <dgm:prSet phldrT="[Text]" phldr="1"/>
      <dgm:spPr/>
      <dgm:t>
        <a:bodyPr/>
        <a:lstStyle/>
        <a:p>
          <a:endParaRPr lang="en-US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9CB93EBB-8F7D-45CC-BAA8-94DF42F0B93A}" type="sibTrans" cxnId="{62009256-B9F7-4309-B57B-B0EF4DB708CA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5878350-72D3-4D96-8095-17793E74F9B2}" type="parTrans" cxnId="{62009256-B9F7-4309-B57B-B0EF4DB708CA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DF8908A-74F4-4B16-8B38-163CCE5E0B94}" type="pres">
      <dgm:prSet presAssocID="{946E1F12-0E23-4435-805B-C5343716B8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DC23568-C66F-4458-AF77-2ADEB3A97960}" type="pres">
      <dgm:prSet presAssocID="{51CE5F7A-F4BD-4E25-8504-62C7310E478B}" presName="hierRoot1" presStyleCnt="0"/>
      <dgm:spPr/>
    </dgm:pt>
    <dgm:pt modelId="{5A201634-F88B-4EE4-A452-E7F2F44A60F2}" type="pres">
      <dgm:prSet presAssocID="{51CE5F7A-F4BD-4E25-8504-62C7310E478B}" presName="composite" presStyleCnt="0"/>
      <dgm:spPr/>
    </dgm:pt>
    <dgm:pt modelId="{FB9DA3DC-954F-4013-A7B4-97B66C25BBAF}" type="pres">
      <dgm:prSet presAssocID="{51CE5F7A-F4BD-4E25-8504-62C7310E478B}" presName="image" presStyleLbl="node0" presStyleIdx="0" presStyleCnt="1"/>
      <dgm:spPr/>
    </dgm:pt>
    <dgm:pt modelId="{995789F8-E569-4673-949F-B3B84247F794}" type="pres">
      <dgm:prSet presAssocID="{51CE5F7A-F4BD-4E25-8504-62C7310E478B}" presName="text" presStyleLbl="revTx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A79023-5C97-4A5E-9262-F69B0455FAAF}" type="pres">
      <dgm:prSet presAssocID="{51CE5F7A-F4BD-4E25-8504-62C7310E478B}" presName="hierChild2" presStyleCnt="0"/>
      <dgm:spPr/>
    </dgm:pt>
    <dgm:pt modelId="{CFDF1179-3C6E-4AE8-886C-060A6279A519}" type="pres">
      <dgm:prSet presAssocID="{1BCD2A47-9775-44F2-ACDA-787B14D12703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97B4616-E73C-4F7D-BD75-EF10C59367AD}" type="pres">
      <dgm:prSet presAssocID="{2E1984BC-69F2-4AB7-A07E-376205DAFE29}" presName="hierRoot2" presStyleCnt="0"/>
      <dgm:spPr/>
    </dgm:pt>
    <dgm:pt modelId="{CF1B24D4-72DF-4CD3-8F48-B6C0F027844C}" type="pres">
      <dgm:prSet presAssocID="{2E1984BC-69F2-4AB7-A07E-376205DAFE29}" presName="composite2" presStyleCnt="0"/>
      <dgm:spPr/>
    </dgm:pt>
    <dgm:pt modelId="{F179C3BC-07BF-452C-BBAB-AB9F5C815E51}" type="pres">
      <dgm:prSet presAssocID="{2E1984BC-69F2-4AB7-A07E-376205DAFE29}" presName="image2" presStyleLbl="node2" presStyleIdx="0" presStyleCnt="2"/>
      <dgm:spPr/>
    </dgm:pt>
    <dgm:pt modelId="{749A1EA1-C91C-4428-9196-8F72808FBF21}" type="pres">
      <dgm:prSet presAssocID="{2E1984BC-69F2-4AB7-A07E-376205DAFE29}" presName="text2" presStyleLbl="revTx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00D089-C036-427A-B6A6-DC8005824D01}" type="pres">
      <dgm:prSet presAssocID="{2E1984BC-69F2-4AB7-A07E-376205DAFE29}" presName="hierChild3" presStyleCnt="0"/>
      <dgm:spPr/>
    </dgm:pt>
    <dgm:pt modelId="{BA8BFDFC-D905-468C-AFFD-9C07B92E3BB3}" type="pres">
      <dgm:prSet presAssocID="{64E61DDE-C9F8-4415-9846-19C64832491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5D1C4EF3-5860-4A88-8F70-313E0A472B97}" type="pres">
      <dgm:prSet presAssocID="{1629DAC1-A406-4EFF-A056-D8BB53647A07}" presName="hierRoot3" presStyleCnt="0"/>
      <dgm:spPr/>
    </dgm:pt>
    <dgm:pt modelId="{7BD0977E-9473-4BC4-8548-FD7C1254B1AD}" type="pres">
      <dgm:prSet presAssocID="{1629DAC1-A406-4EFF-A056-D8BB53647A07}" presName="composite3" presStyleCnt="0"/>
      <dgm:spPr/>
    </dgm:pt>
    <dgm:pt modelId="{6D27D0DC-808A-421F-B659-CDB49B95CA87}" type="pres">
      <dgm:prSet presAssocID="{1629DAC1-A406-4EFF-A056-D8BB53647A07}" presName="image3" presStyleLbl="node3" presStyleIdx="0" presStyleCnt="3"/>
      <dgm:spPr/>
    </dgm:pt>
    <dgm:pt modelId="{81DF050E-D292-452C-BF75-A0C45AE81900}" type="pres">
      <dgm:prSet presAssocID="{1629DAC1-A406-4EFF-A056-D8BB53647A07}" presName="text3" presStyleLbl="revTx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9D2BCA-8A65-4744-B7D9-18DA4AF60F42}" type="pres">
      <dgm:prSet presAssocID="{1629DAC1-A406-4EFF-A056-D8BB53647A07}" presName="hierChild4" presStyleCnt="0"/>
      <dgm:spPr/>
    </dgm:pt>
    <dgm:pt modelId="{B9B9E8F4-A819-496B-9E9F-46AA98D6F332}" type="pres">
      <dgm:prSet presAssocID="{D9F1925F-0471-414E-A703-040C943B03F0}" presName="Name17" presStyleLbl="parChTrans1D3" presStyleIdx="1" presStyleCnt="3"/>
      <dgm:spPr/>
      <dgm:t>
        <a:bodyPr/>
        <a:lstStyle/>
        <a:p>
          <a:endParaRPr lang="en-US"/>
        </a:p>
      </dgm:t>
    </dgm:pt>
    <dgm:pt modelId="{180ACEB7-FA19-4027-B420-5955DCE867CA}" type="pres">
      <dgm:prSet presAssocID="{99E581AF-0766-4207-9854-86CCBF7E4EAE}" presName="hierRoot3" presStyleCnt="0"/>
      <dgm:spPr/>
    </dgm:pt>
    <dgm:pt modelId="{B308C2E1-AFA4-406E-AAE7-564E7396C60B}" type="pres">
      <dgm:prSet presAssocID="{99E581AF-0766-4207-9854-86CCBF7E4EAE}" presName="composite3" presStyleCnt="0"/>
      <dgm:spPr/>
    </dgm:pt>
    <dgm:pt modelId="{2BB2799B-B853-4377-B27B-CDA358F3347F}" type="pres">
      <dgm:prSet presAssocID="{99E581AF-0766-4207-9854-86CCBF7E4EAE}" presName="image3" presStyleLbl="node3" presStyleIdx="1" presStyleCnt="3"/>
      <dgm:spPr/>
    </dgm:pt>
    <dgm:pt modelId="{8C062DB1-6181-4A57-BB74-BFB4F15B8B9C}" type="pres">
      <dgm:prSet presAssocID="{99E581AF-0766-4207-9854-86CCBF7E4EAE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407840-3CA6-4C3E-AE9C-A5F255964520}" type="pres">
      <dgm:prSet presAssocID="{99E581AF-0766-4207-9854-86CCBF7E4EAE}" presName="hierChild4" presStyleCnt="0"/>
      <dgm:spPr/>
    </dgm:pt>
    <dgm:pt modelId="{0DC9C09A-B9F0-438C-9920-66A73903F54E}" type="pres">
      <dgm:prSet presAssocID="{D327EC61-FCD4-46A5-BD14-CD874A7BB257}" presName="Name10" presStyleLbl="parChTrans1D2" presStyleIdx="1" presStyleCnt="2"/>
      <dgm:spPr/>
      <dgm:t>
        <a:bodyPr/>
        <a:lstStyle/>
        <a:p>
          <a:endParaRPr lang="en-US"/>
        </a:p>
      </dgm:t>
    </dgm:pt>
    <dgm:pt modelId="{C4CE60DF-6332-4710-8D60-A356A648CCC0}" type="pres">
      <dgm:prSet presAssocID="{92FAAE23-479E-499F-9952-5951F1447C17}" presName="hierRoot2" presStyleCnt="0"/>
      <dgm:spPr/>
    </dgm:pt>
    <dgm:pt modelId="{04908334-F9CD-4DAC-B2AB-E07020746287}" type="pres">
      <dgm:prSet presAssocID="{92FAAE23-479E-499F-9952-5951F1447C17}" presName="composite2" presStyleCnt="0"/>
      <dgm:spPr/>
    </dgm:pt>
    <dgm:pt modelId="{D77119F8-1F49-4C19-8E0A-293145F7278A}" type="pres">
      <dgm:prSet presAssocID="{92FAAE23-479E-499F-9952-5951F1447C17}" presName="image2" presStyleLbl="node2" presStyleIdx="1" presStyleCnt="2"/>
      <dgm:spPr/>
    </dgm:pt>
    <dgm:pt modelId="{88AA440B-F193-4514-A5E7-B120B7C90BD2}" type="pres">
      <dgm:prSet presAssocID="{92FAAE23-479E-499F-9952-5951F1447C17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33799F-8CD4-499D-A672-AFABE9FC3514}" type="pres">
      <dgm:prSet presAssocID="{92FAAE23-479E-499F-9952-5951F1447C17}" presName="hierChild3" presStyleCnt="0"/>
      <dgm:spPr/>
    </dgm:pt>
    <dgm:pt modelId="{7C2CFF34-1516-4136-9C8D-B433CFD24B82}" type="pres">
      <dgm:prSet presAssocID="{FD4524B2-0356-461F-AD22-6CA5A250C491}" presName="Name17" presStyleLbl="parChTrans1D3" presStyleIdx="2" presStyleCnt="3"/>
      <dgm:spPr/>
      <dgm:t>
        <a:bodyPr/>
        <a:lstStyle/>
        <a:p>
          <a:endParaRPr lang="en-US"/>
        </a:p>
      </dgm:t>
    </dgm:pt>
    <dgm:pt modelId="{EF031DB3-0347-48A9-BC8C-C11129A88D03}" type="pres">
      <dgm:prSet presAssocID="{49CEE90B-B132-4442-99FA-9445A165F5E8}" presName="hierRoot3" presStyleCnt="0"/>
      <dgm:spPr/>
    </dgm:pt>
    <dgm:pt modelId="{C17B110F-B7A7-46D3-A3BC-C15D6136F933}" type="pres">
      <dgm:prSet presAssocID="{49CEE90B-B132-4442-99FA-9445A165F5E8}" presName="composite3" presStyleCnt="0"/>
      <dgm:spPr/>
    </dgm:pt>
    <dgm:pt modelId="{A3F1B78D-DE45-4C0B-BF97-838D7CC63224}" type="pres">
      <dgm:prSet presAssocID="{49CEE90B-B132-4442-99FA-9445A165F5E8}" presName="image3" presStyleLbl="node3" presStyleIdx="2" presStyleCnt="3"/>
      <dgm:spPr/>
    </dgm:pt>
    <dgm:pt modelId="{467B4E13-8885-400B-9616-E3424C67B9AC}" type="pres">
      <dgm:prSet presAssocID="{49CEE90B-B132-4442-99FA-9445A165F5E8}" presName="text3" presStyleLbl="revTx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0AF77D-1763-4FA8-B6A1-7CE8A64898EA}" type="pres">
      <dgm:prSet presAssocID="{49CEE90B-B132-4442-99FA-9445A165F5E8}" presName="hierChild4" presStyleCnt="0"/>
      <dgm:spPr/>
    </dgm:pt>
  </dgm:ptLst>
  <dgm:cxnLst>
    <dgm:cxn modelId="{CA11FDB3-2560-A045-BEF8-15AA588A62F0}" type="presOf" srcId="{2E1984BC-69F2-4AB7-A07E-376205DAFE29}" destId="{749A1EA1-C91C-4428-9196-8F72808FBF21}" srcOrd="0" destOrd="0" presId="urn:microsoft.com/office/officeart/2009/layout/CirclePictureHierarchy"/>
    <dgm:cxn modelId="{AFF0F34C-6E90-354E-959A-8832E832BD7F}" type="presOf" srcId="{946E1F12-0E23-4435-805B-C5343716B8DE}" destId="{6DF8908A-74F4-4B16-8B38-163CCE5E0B94}" srcOrd="0" destOrd="0" presId="urn:microsoft.com/office/officeart/2009/layout/CirclePictureHierarchy"/>
    <dgm:cxn modelId="{6925E891-3136-B44E-86D7-2027AF11B009}" type="presOf" srcId="{D9F1925F-0471-414E-A703-040C943B03F0}" destId="{B9B9E8F4-A819-496B-9E9F-46AA98D6F332}" srcOrd="0" destOrd="0" presId="urn:microsoft.com/office/officeart/2009/layout/CirclePictureHierarchy"/>
    <dgm:cxn modelId="{3343E684-DC79-2146-9F85-EDF767DE0C6B}" type="presOf" srcId="{99E581AF-0766-4207-9854-86CCBF7E4EAE}" destId="{8C062DB1-6181-4A57-BB74-BFB4F15B8B9C}" srcOrd="0" destOrd="0" presId="urn:microsoft.com/office/officeart/2009/layout/CirclePictureHierarchy"/>
    <dgm:cxn modelId="{E8B35944-78BE-2348-BF4E-19854510D0D0}" type="presOf" srcId="{1629DAC1-A406-4EFF-A056-D8BB53647A07}" destId="{81DF050E-D292-452C-BF75-A0C45AE81900}" srcOrd="0" destOrd="0" presId="urn:microsoft.com/office/officeart/2009/layout/CirclePictureHierarchy"/>
    <dgm:cxn modelId="{EC10254C-D815-41BB-9EC9-58C76D72C37C}" srcId="{92FAAE23-479E-499F-9952-5951F1447C17}" destId="{49CEE90B-B132-4442-99FA-9445A165F5E8}" srcOrd="0" destOrd="0" parTransId="{FD4524B2-0356-461F-AD22-6CA5A250C491}" sibTransId="{8F296B31-C044-453E-AC0B-8674AB4F9FB1}"/>
    <dgm:cxn modelId="{FFEE337C-816F-4EA4-8220-B3F8C0921635}" srcId="{2E1984BC-69F2-4AB7-A07E-376205DAFE29}" destId="{1629DAC1-A406-4EFF-A056-D8BB53647A07}" srcOrd="0" destOrd="0" parTransId="{64E61DDE-C9F8-4415-9846-19C648324912}" sibTransId="{FE9686DD-D908-474E-A16E-8571A0A9051D}"/>
    <dgm:cxn modelId="{9D945518-0F95-4D6B-83BB-816CE14D7B41}" srcId="{2E1984BC-69F2-4AB7-A07E-376205DAFE29}" destId="{99E581AF-0766-4207-9854-86CCBF7E4EAE}" srcOrd="1" destOrd="0" parTransId="{D9F1925F-0471-414E-A703-040C943B03F0}" sibTransId="{C226A79A-279E-4F77-BCDF-2078ACCF6D46}"/>
    <dgm:cxn modelId="{331F79CC-FEA6-A44B-8FEF-AA3897FD684D}" type="presOf" srcId="{92FAAE23-479E-499F-9952-5951F1447C17}" destId="{88AA440B-F193-4514-A5E7-B120B7C90BD2}" srcOrd="0" destOrd="0" presId="urn:microsoft.com/office/officeart/2009/layout/CirclePictureHierarchy"/>
    <dgm:cxn modelId="{CB8A0AB6-101A-4A4F-B6AF-5DB1D8E6EC86}" type="presOf" srcId="{64E61DDE-C9F8-4415-9846-19C648324912}" destId="{BA8BFDFC-D905-468C-AFFD-9C07B92E3BB3}" srcOrd="0" destOrd="0" presId="urn:microsoft.com/office/officeart/2009/layout/CirclePictureHierarchy"/>
    <dgm:cxn modelId="{6F8E5D8C-95BC-A84B-A23B-D1AE5EAD34F0}" type="presOf" srcId="{FD4524B2-0356-461F-AD22-6CA5A250C491}" destId="{7C2CFF34-1516-4136-9C8D-B433CFD24B82}" srcOrd="0" destOrd="0" presId="urn:microsoft.com/office/officeart/2009/layout/CirclePictureHierarchy"/>
    <dgm:cxn modelId="{F22D16BC-A6D3-49BD-A72B-673276E3926F}" srcId="{51CE5F7A-F4BD-4E25-8504-62C7310E478B}" destId="{92FAAE23-479E-499F-9952-5951F1447C17}" srcOrd="1" destOrd="0" parTransId="{D327EC61-FCD4-46A5-BD14-CD874A7BB257}" sibTransId="{7BE557CE-EB65-4E88-8D56-6441C2CABAF9}"/>
    <dgm:cxn modelId="{9DE2A19F-92B3-4FFE-903C-C74C4B1C13A3}" srcId="{51CE5F7A-F4BD-4E25-8504-62C7310E478B}" destId="{2E1984BC-69F2-4AB7-A07E-376205DAFE29}" srcOrd="0" destOrd="0" parTransId="{1BCD2A47-9775-44F2-ACDA-787B14D12703}" sibTransId="{754B4511-8146-4641-8A21-C981DED32009}"/>
    <dgm:cxn modelId="{F98A41CC-1D70-2247-8239-9477F8C92D12}" type="presOf" srcId="{49CEE90B-B132-4442-99FA-9445A165F5E8}" destId="{467B4E13-8885-400B-9616-E3424C67B9AC}" srcOrd="0" destOrd="0" presId="urn:microsoft.com/office/officeart/2009/layout/CirclePictureHierarchy"/>
    <dgm:cxn modelId="{CD2F0649-6AE2-F649-875F-04728667DEAB}" type="presOf" srcId="{D327EC61-FCD4-46A5-BD14-CD874A7BB257}" destId="{0DC9C09A-B9F0-438C-9920-66A73903F54E}" srcOrd="0" destOrd="0" presId="urn:microsoft.com/office/officeart/2009/layout/CirclePictureHierarchy"/>
    <dgm:cxn modelId="{62009256-B9F7-4309-B57B-B0EF4DB708CA}" srcId="{946E1F12-0E23-4435-805B-C5343716B8DE}" destId="{51CE5F7A-F4BD-4E25-8504-62C7310E478B}" srcOrd="0" destOrd="0" parTransId="{85878350-72D3-4D96-8095-17793E74F9B2}" sibTransId="{9CB93EBB-8F7D-45CC-BAA8-94DF42F0B93A}"/>
    <dgm:cxn modelId="{F153997A-7CD0-E840-94E2-9124976296BC}" type="presOf" srcId="{51CE5F7A-F4BD-4E25-8504-62C7310E478B}" destId="{995789F8-E569-4673-949F-B3B84247F794}" srcOrd="0" destOrd="0" presId="urn:microsoft.com/office/officeart/2009/layout/CirclePictureHierarchy"/>
    <dgm:cxn modelId="{55C6F96B-55A4-FD42-BD43-A0CAEBFD5154}" type="presOf" srcId="{1BCD2A47-9775-44F2-ACDA-787B14D12703}" destId="{CFDF1179-3C6E-4AE8-886C-060A6279A519}" srcOrd="0" destOrd="0" presId="urn:microsoft.com/office/officeart/2009/layout/CirclePictureHierarchy"/>
    <dgm:cxn modelId="{F52126DF-78FD-E943-B4C6-2B561C207B58}" type="presParOf" srcId="{6DF8908A-74F4-4B16-8B38-163CCE5E0B94}" destId="{9DC23568-C66F-4458-AF77-2ADEB3A97960}" srcOrd="0" destOrd="0" presId="urn:microsoft.com/office/officeart/2009/layout/CirclePictureHierarchy"/>
    <dgm:cxn modelId="{C49E11C6-C1FD-8D46-97E8-09DC00186B53}" type="presParOf" srcId="{9DC23568-C66F-4458-AF77-2ADEB3A97960}" destId="{5A201634-F88B-4EE4-A452-E7F2F44A60F2}" srcOrd="0" destOrd="0" presId="urn:microsoft.com/office/officeart/2009/layout/CirclePictureHierarchy"/>
    <dgm:cxn modelId="{FFE4F7D0-98D6-0947-9AD1-81C5888F0CFE}" type="presParOf" srcId="{5A201634-F88B-4EE4-A452-E7F2F44A60F2}" destId="{FB9DA3DC-954F-4013-A7B4-97B66C25BBAF}" srcOrd="0" destOrd="0" presId="urn:microsoft.com/office/officeart/2009/layout/CirclePictureHierarchy"/>
    <dgm:cxn modelId="{E1FD11A2-56F8-5547-AC33-E2CB4F41723C}" type="presParOf" srcId="{5A201634-F88B-4EE4-A452-E7F2F44A60F2}" destId="{995789F8-E569-4673-949F-B3B84247F794}" srcOrd="1" destOrd="0" presId="urn:microsoft.com/office/officeart/2009/layout/CirclePictureHierarchy"/>
    <dgm:cxn modelId="{1A9BF13B-E9D1-7D42-B7FB-0B45CA554D57}" type="presParOf" srcId="{9DC23568-C66F-4458-AF77-2ADEB3A97960}" destId="{41A79023-5C97-4A5E-9262-F69B0455FAAF}" srcOrd="1" destOrd="0" presId="urn:microsoft.com/office/officeart/2009/layout/CirclePictureHierarchy"/>
    <dgm:cxn modelId="{F02E8317-796E-654E-A9DB-6BB3DC84ED6C}" type="presParOf" srcId="{41A79023-5C97-4A5E-9262-F69B0455FAAF}" destId="{CFDF1179-3C6E-4AE8-886C-060A6279A519}" srcOrd="0" destOrd="0" presId="urn:microsoft.com/office/officeart/2009/layout/CirclePictureHierarchy"/>
    <dgm:cxn modelId="{C1842395-BFF8-294F-83C4-75ECF080B879}" type="presParOf" srcId="{41A79023-5C97-4A5E-9262-F69B0455FAAF}" destId="{697B4616-E73C-4F7D-BD75-EF10C59367AD}" srcOrd="1" destOrd="0" presId="urn:microsoft.com/office/officeart/2009/layout/CirclePictureHierarchy"/>
    <dgm:cxn modelId="{B850808B-57AC-BD4E-9981-50CCF9DDA4BF}" type="presParOf" srcId="{697B4616-E73C-4F7D-BD75-EF10C59367AD}" destId="{CF1B24D4-72DF-4CD3-8F48-B6C0F027844C}" srcOrd="0" destOrd="0" presId="urn:microsoft.com/office/officeart/2009/layout/CirclePictureHierarchy"/>
    <dgm:cxn modelId="{F6E9056D-6E54-5045-91CD-BC1762D1CFEB}" type="presParOf" srcId="{CF1B24D4-72DF-4CD3-8F48-B6C0F027844C}" destId="{F179C3BC-07BF-452C-BBAB-AB9F5C815E51}" srcOrd="0" destOrd="0" presId="urn:microsoft.com/office/officeart/2009/layout/CirclePictureHierarchy"/>
    <dgm:cxn modelId="{FD8C3595-4011-0140-B99C-4FA6A0C72C68}" type="presParOf" srcId="{CF1B24D4-72DF-4CD3-8F48-B6C0F027844C}" destId="{749A1EA1-C91C-4428-9196-8F72808FBF21}" srcOrd="1" destOrd="0" presId="urn:microsoft.com/office/officeart/2009/layout/CirclePictureHierarchy"/>
    <dgm:cxn modelId="{A3FFA8F0-C953-584B-9DA5-A2687072FB68}" type="presParOf" srcId="{697B4616-E73C-4F7D-BD75-EF10C59367AD}" destId="{8C00D089-C036-427A-B6A6-DC8005824D01}" srcOrd="1" destOrd="0" presId="urn:microsoft.com/office/officeart/2009/layout/CirclePictureHierarchy"/>
    <dgm:cxn modelId="{4A987E4E-2118-D147-B658-B77B61891811}" type="presParOf" srcId="{8C00D089-C036-427A-B6A6-DC8005824D01}" destId="{BA8BFDFC-D905-468C-AFFD-9C07B92E3BB3}" srcOrd="0" destOrd="0" presId="urn:microsoft.com/office/officeart/2009/layout/CirclePictureHierarchy"/>
    <dgm:cxn modelId="{2134B432-E667-574E-BED9-7D10AE50D40B}" type="presParOf" srcId="{8C00D089-C036-427A-B6A6-DC8005824D01}" destId="{5D1C4EF3-5860-4A88-8F70-313E0A472B97}" srcOrd="1" destOrd="0" presId="urn:microsoft.com/office/officeart/2009/layout/CirclePictureHierarchy"/>
    <dgm:cxn modelId="{E9302EF0-EC06-BC47-9702-2DFA7E0CB176}" type="presParOf" srcId="{5D1C4EF3-5860-4A88-8F70-313E0A472B97}" destId="{7BD0977E-9473-4BC4-8548-FD7C1254B1AD}" srcOrd="0" destOrd="0" presId="urn:microsoft.com/office/officeart/2009/layout/CirclePictureHierarchy"/>
    <dgm:cxn modelId="{E322478D-485A-1948-848A-D38C4CFC852C}" type="presParOf" srcId="{7BD0977E-9473-4BC4-8548-FD7C1254B1AD}" destId="{6D27D0DC-808A-421F-B659-CDB49B95CA87}" srcOrd="0" destOrd="0" presId="urn:microsoft.com/office/officeart/2009/layout/CirclePictureHierarchy"/>
    <dgm:cxn modelId="{924C918F-F0DB-8B48-B2C1-482640FE0EAA}" type="presParOf" srcId="{7BD0977E-9473-4BC4-8548-FD7C1254B1AD}" destId="{81DF050E-D292-452C-BF75-A0C45AE81900}" srcOrd="1" destOrd="0" presId="urn:microsoft.com/office/officeart/2009/layout/CirclePictureHierarchy"/>
    <dgm:cxn modelId="{5A136820-492C-5244-8B34-861D4EA50DC9}" type="presParOf" srcId="{5D1C4EF3-5860-4A88-8F70-313E0A472B97}" destId="{809D2BCA-8A65-4744-B7D9-18DA4AF60F42}" srcOrd="1" destOrd="0" presId="urn:microsoft.com/office/officeart/2009/layout/CirclePictureHierarchy"/>
    <dgm:cxn modelId="{61B892ED-605B-2A45-9911-08D7F5D39284}" type="presParOf" srcId="{8C00D089-C036-427A-B6A6-DC8005824D01}" destId="{B9B9E8F4-A819-496B-9E9F-46AA98D6F332}" srcOrd="2" destOrd="0" presId="urn:microsoft.com/office/officeart/2009/layout/CirclePictureHierarchy"/>
    <dgm:cxn modelId="{AF6F0003-4C2D-634B-92F8-A1A85C0E5EED}" type="presParOf" srcId="{8C00D089-C036-427A-B6A6-DC8005824D01}" destId="{180ACEB7-FA19-4027-B420-5955DCE867CA}" srcOrd="3" destOrd="0" presId="urn:microsoft.com/office/officeart/2009/layout/CirclePictureHierarchy"/>
    <dgm:cxn modelId="{556E2320-7D04-DF43-9551-97524557EBEA}" type="presParOf" srcId="{180ACEB7-FA19-4027-B420-5955DCE867CA}" destId="{B308C2E1-AFA4-406E-AAE7-564E7396C60B}" srcOrd="0" destOrd="0" presId="urn:microsoft.com/office/officeart/2009/layout/CirclePictureHierarchy"/>
    <dgm:cxn modelId="{E104F79E-99BF-D741-94A8-0D3FFBA22547}" type="presParOf" srcId="{B308C2E1-AFA4-406E-AAE7-564E7396C60B}" destId="{2BB2799B-B853-4377-B27B-CDA358F3347F}" srcOrd="0" destOrd="0" presId="urn:microsoft.com/office/officeart/2009/layout/CirclePictureHierarchy"/>
    <dgm:cxn modelId="{B1A55A99-08F2-7D41-96F7-7844F163CC6A}" type="presParOf" srcId="{B308C2E1-AFA4-406E-AAE7-564E7396C60B}" destId="{8C062DB1-6181-4A57-BB74-BFB4F15B8B9C}" srcOrd="1" destOrd="0" presId="urn:microsoft.com/office/officeart/2009/layout/CirclePictureHierarchy"/>
    <dgm:cxn modelId="{E0DEE6D4-3C31-6F43-968F-3AF50106121E}" type="presParOf" srcId="{180ACEB7-FA19-4027-B420-5955DCE867CA}" destId="{1E407840-3CA6-4C3E-AE9C-A5F255964520}" srcOrd="1" destOrd="0" presId="urn:microsoft.com/office/officeart/2009/layout/CirclePictureHierarchy"/>
    <dgm:cxn modelId="{AC49D98C-412D-0048-87D3-A3E7D5A73E96}" type="presParOf" srcId="{41A79023-5C97-4A5E-9262-F69B0455FAAF}" destId="{0DC9C09A-B9F0-438C-9920-66A73903F54E}" srcOrd="2" destOrd="0" presId="urn:microsoft.com/office/officeart/2009/layout/CirclePictureHierarchy"/>
    <dgm:cxn modelId="{3D9CD4B4-16F7-5148-80C6-F2DC71D47596}" type="presParOf" srcId="{41A79023-5C97-4A5E-9262-F69B0455FAAF}" destId="{C4CE60DF-6332-4710-8D60-A356A648CCC0}" srcOrd="3" destOrd="0" presId="urn:microsoft.com/office/officeart/2009/layout/CirclePictureHierarchy"/>
    <dgm:cxn modelId="{4F0A6319-1A36-D449-B251-5D3B8484EA2F}" type="presParOf" srcId="{C4CE60DF-6332-4710-8D60-A356A648CCC0}" destId="{04908334-F9CD-4DAC-B2AB-E07020746287}" srcOrd="0" destOrd="0" presId="urn:microsoft.com/office/officeart/2009/layout/CirclePictureHierarchy"/>
    <dgm:cxn modelId="{DC91C11B-5195-054C-827E-F6E8B475C128}" type="presParOf" srcId="{04908334-F9CD-4DAC-B2AB-E07020746287}" destId="{D77119F8-1F49-4C19-8E0A-293145F7278A}" srcOrd="0" destOrd="0" presId="urn:microsoft.com/office/officeart/2009/layout/CirclePictureHierarchy"/>
    <dgm:cxn modelId="{7060F2FD-9EC6-A442-BF4C-6FCBFE422C2B}" type="presParOf" srcId="{04908334-F9CD-4DAC-B2AB-E07020746287}" destId="{88AA440B-F193-4514-A5E7-B120B7C90BD2}" srcOrd="1" destOrd="0" presId="urn:microsoft.com/office/officeart/2009/layout/CirclePictureHierarchy"/>
    <dgm:cxn modelId="{1EFF1350-8FDC-124B-A3C7-E9E017808522}" type="presParOf" srcId="{C4CE60DF-6332-4710-8D60-A356A648CCC0}" destId="{1433799F-8CD4-499D-A672-AFABE9FC3514}" srcOrd="1" destOrd="0" presId="urn:microsoft.com/office/officeart/2009/layout/CirclePictureHierarchy"/>
    <dgm:cxn modelId="{98533663-D74F-D04A-82BB-F85945CC50B1}" type="presParOf" srcId="{1433799F-8CD4-499D-A672-AFABE9FC3514}" destId="{7C2CFF34-1516-4136-9C8D-B433CFD24B82}" srcOrd="0" destOrd="0" presId="urn:microsoft.com/office/officeart/2009/layout/CirclePictureHierarchy"/>
    <dgm:cxn modelId="{8E274CFB-ED52-6445-903F-DD7C6BED1BBA}" type="presParOf" srcId="{1433799F-8CD4-499D-A672-AFABE9FC3514}" destId="{EF031DB3-0347-48A9-BC8C-C11129A88D03}" srcOrd="1" destOrd="0" presId="urn:microsoft.com/office/officeart/2009/layout/CirclePictureHierarchy"/>
    <dgm:cxn modelId="{05CE917B-2317-E941-AF02-FA324CED88B8}" type="presParOf" srcId="{EF031DB3-0347-48A9-BC8C-C11129A88D03}" destId="{C17B110F-B7A7-46D3-A3BC-C15D6136F933}" srcOrd="0" destOrd="0" presId="urn:microsoft.com/office/officeart/2009/layout/CirclePictureHierarchy"/>
    <dgm:cxn modelId="{97C74540-EEDE-5D4F-8A00-D32CAA6300F6}" type="presParOf" srcId="{C17B110F-B7A7-46D3-A3BC-C15D6136F933}" destId="{A3F1B78D-DE45-4C0B-BF97-838D7CC63224}" srcOrd="0" destOrd="0" presId="urn:microsoft.com/office/officeart/2009/layout/CirclePictureHierarchy"/>
    <dgm:cxn modelId="{CABCB9FD-A996-D14E-9486-05ACE43F5158}" type="presParOf" srcId="{C17B110F-B7A7-46D3-A3BC-C15D6136F933}" destId="{467B4E13-8885-400B-9616-E3424C67B9AC}" srcOrd="1" destOrd="0" presId="urn:microsoft.com/office/officeart/2009/layout/CirclePictureHierarchy"/>
    <dgm:cxn modelId="{A5EEE586-84F3-B947-9D6C-3FACE0A581DC}" type="presParOf" srcId="{EF031DB3-0347-48A9-BC8C-C11129A88D03}" destId="{C30AF77D-1763-4FA8-B6A1-7CE8A64898E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DA33B-8321-4AA2-92A2-9B19C3A36548}">
      <dsp:nvSpPr>
        <dsp:cNvPr id="0" name=""/>
        <dsp:cNvSpPr/>
      </dsp:nvSpPr>
      <dsp:spPr>
        <a:xfrm>
          <a:off x="1480467" y="92"/>
          <a:ext cx="544264" cy="544264"/>
        </a:xfrm>
        <a:prstGeom prst="ellipse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Monday</a:t>
          </a:r>
          <a:endParaRPr lang="en-US" sz="600" kern="1200" dirty="0"/>
        </a:p>
      </dsp:txBody>
      <dsp:txXfrm>
        <a:off x="1560173" y="79798"/>
        <a:ext cx="384852" cy="384852"/>
      </dsp:txXfrm>
    </dsp:sp>
    <dsp:sp modelId="{F87D5E5D-63E8-4D62-8BCA-6A3C8EE5C713}">
      <dsp:nvSpPr>
        <dsp:cNvPr id="0" name=""/>
        <dsp:cNvSpPr/>
      </dsp:nvSpPr>
      <dsp:spPr>
        <a:xfrm rot="1542857">
          <a:off x="2044888" y="356096"/>
          <a:ext cx="145177" cy="183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47045" y="383386"/>
        <a:ext cx="101624" cy="110213"/>
      </dsp:txXfrm>
    </dsp:sp>
    <dsp:sp modelId="{DD371321-E1AD-492D-AC97-AC90C2E7032D}">
      <dsp:nvSpPr>
        <dsp:cNvPr id="0" name=""/>
        <dsp:cNvSpPr/>
      </dsp:nvSpPr>
      <dsp:spPr>
        <a:xfrm>
          <a:off x="2217626" y="355089"/>
          <a:ext cx="544264" cy="544264"/>
        </a:xfrm>
        <a:prstGeom prst="ellipse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Tuesday</a:t>
          </a:r>
          <a:endParaRPr lang="en-US" sz="600" kern="1200" dirty="0"/>
        </a:p>
      </dsp:txBody>
      <dsp:txXfrm>
        <a:off x="2297332" y="434795"/>
        <a:ext cx="384852" cy="384852"/>
      </dsp:txXfrm>
    </dsp:sp>
    <dsp:sp modelId="{1EDA2523-FE35-4F52-8E75-01595D5AC021}">
      <dsp:nvSpPr>
        <dsp:cNvPr id="0" name=""/>
        <dsp:cNvSpPr/>
      </dsp:nvSpPr>
      <dsp:spPr>
        <a:xfrm rot="4628571">
          <a:off x="2507287" y="930206"/>
          <a:ext cx="145177" cy="183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524218" y="945713"/>
        <a:ext cx="101624" cy="110213"/>
      </dsp:txXfrm>
    </dsp:sp>
    <dsp:sp modelId="{45EFAC8F-8964-41BC-BBEA-486BD070D253}">
      <dsp:nvSpPr>
        <dsp:cNvPr id="0" name=""/>
        <dsp:cNvSpPr/>
      </dsp:nvSpPr>
      <dsp:spPr>
        <a:xfrm>
          <a:off x="2399689" y="1152760"/>
          <a:ext cx="544264" cy="544264"/>
        </a:xfrm>
        <a:prstGeom prst="ellipse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Wednesday</a:t>
          </a:r>
          <a:endParaRPr lang="en-US" sz="600" kern="1200" dirty="0"/>
        </a:p>
      </dsp:txBody>
      <dsp:txXfrm>
        <a:off x="2479395" y="1232466"/>
        <a:ext cx="384852" cy="384852"/>
      </dsp:txXfrm>
    </dsp:sp>
    <dsp:sp modelId="{0EAF3F62-A1BF-4B08-AF29-BFB3FC5E1D62}">
      <dsp:nvSpPr>
        <dsp:cNvPr id="0" name=""/>
        <dsp:cNvSpPr/>
      </dsp:nvSpPr>
      <dsp:spPr>
        <a:xfrm rot="7714286">
          <a:off x="2346729" y="1649676"/>
          <a:ext cx="145177" cy="183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382083" y="1669388"/>
        <a:ext cx="101624" cy="110213"/>
      </dsp:txXfrm>
    </dsp:sp>
    <dsp:sp modelId="{BA0B5B46-2EF8-4141-8A77-17598718709A}">
      <dsp:nvSpPr>
        <dsp:cNvPr id="0" name=""/>
        <dsp:cNvSpPr/>
      </dsp:nvSpPr>
      <dsp:spPr>
        <a:xfrm>
          <a:off x="1889559" y="1792442"/>
          <a:ext cx="544264" cy="544264"/>
        </a:xfrm>
        <a:prstGeom prst="ellipse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Thursday</a:t>
          </a:r>
          <a:endParaRPr lang="en-US" sz="600" kern="1200" dirty="0"/>
        </a:p>
      </dsp:txBody>
      <dsp:txXfrm>
        <a:off x="1969265" y="1872148"/>
        <a:ext cx="384852" cy="384852"/>
      </dsp:txXfrm>
    </dsp:sp>
    <dsp:sp modelId="{7C9A2D21-DFB8-48EA-A12C-D0BFAD5BB6DF}">
      <dsp:nvSpPr>
        <dsp:cNvPr id="0" name=""/>
        <dsp:cNvSpPr/>
      </dsp:nvSpPr>
      <dsp:spPr>
        <a:xfrm rot="10800000">
          <a:off x="1684120" y="1972730"/>
          <a:ext cx="145177" cy="183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727673" y="2009468"/>
        <a:ext cx="101624" cy="110213"/>
      </dsp:txXfrm>
    </dsp:sp>
    <dsp:sp modelId="{547194DB-76B8-4701-B384-E3E753FC63C6}">
      <dsp:nvSpPr>
        <dsp:cNvPr id="0" name=""/>
        <dsp:cNvSpPr/>
      </dsp:nvSpPr>
      <dsp:spPr>
        <a:xfrm>
          <a:off x="1071375" y="1792442"/>
          <a:ext cx="544264" cy="544264"/>
        </a:xfrm>
        <a:prstGeom prst="ellipse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Friday</a:t>
          </a:r>
          <a:endParaRPr lang="en-US" sz="600" kern="1200" dirty="0"/>
        </a:p>
      </dsp:txBody>
      <dsp:txXfrm>
        <a:off x="1151081" y="1872148"/>
        <a:ext cx="384852" cy="384852"/>
      </dsp:txXfrm>
    </dsp:sp>
    <dsp:sp modelId="{2F146920-9423-4284-A931-BD62E643D016}">
      <dsp:nvSpPr>
        <dsp:cNvPr id="0" name=""/>
        <dsp:cNvSpPr/>
      </dsp:nvSpPr>
      <dsp:spPr>
        <a:xfrm rot="13885714">
          <a:off x="1018416" y="1656101"/>
          <a:ext cx="145177" cy="183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1053770" y="1709865"/>
        <a:ext cx="101624" cy="110213"/>
      </dsp:txXfrm>
    </dsp:sp>
    <dsp:sp modelId="{68D5BBD2-6CA2-4433-895A-8BF3087BAD69}">
      <dsp:nvSpPr>
        <dsp:cNvPr id="0" name=""/>
        <dsp:cNvSpPr/>
      </dsp:nvSpPr>
      <dsp:spPr>
        <a:xfrm>
          <a:off x="561246" y="1152760"/>
          <a:ext cx="544264" cy="544264"/>
        </a:xfrm>
        <a:prstGeom prst="ellipse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Saturday</a:t>
          </a:r>
          <a:endParaRPr lang="en-US" sz="600" kern="1200" dirty="0"/>
        </a:p>
      </dsp:txBody>
      <dsp:txXfrm>
        <a:off x="640952" y="1232466"/>
        <a:ext cx="384852" cy="384852"/>
      </dsp:txXfrm>
    </dsp:sp>
    <dsp:sp modelId="{96938B46-96D8-4A58-88B7-EB38C09F804F}">
      <dsp:nvSpPr>
        <dsp:cNvPr id="0" name=""/>
        <dsp:cNvSpPr/>
      </dsp:nvSpPr>
      <dsp:spPr>
        <a:xfrm rot="16971429">
          <a:off x="850906" y="938218"/>
          <a:ext cx="145177" cy="183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67837" y="996187"/>
        <a:ext cx="101624" cy="110213"/>
      </dsp:txXfrm>
    </dsp:sp>
    <dsp:sp modelId="{3F3D2900-66CA-4874-B57D-EEDE203E0C1C}">
      <dsp:nvSpPr>
        <dsp:cNvPr id="0" name=""/>
        <dsp:cNvSpPr/>
      </dsp:nvSpPr>
      <dsp:spPr>
        <a:xfrm>
          <a:off x="743309" y="355089"/>
          <a:ext cx="544264" cy="544264"/>
        </a:xfrm>
        <a:prstGeom prst="ellipse">
          <a:avLst/>
        </a:prstGeom>
        <a:solidFill>
          <a:schemeClr val="accent1">
            <a:lumMod val="5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/>
            <a:t>Sunday</a:t>
          </a:r>
          <a:endParaRPr lang="en-US" sz="600" kern="1200" dirty="0"/>
        </a:p>
      </dsp:txBody>
      <dsp:txXfrm>
        <a:off x="823015" y="434795"/>
        <a:ext cx="384852" cy="384852"/>
      </dsp:txXfrm>
    </dsp:sp>
    <dsp:sp modelId="{1FFD9DB9-E157-47C2-96DF-EA65DA2B297D}">
      <dsp:nvSpPr>
        <dsp:cNvPr id="0" name=""/>
        <dsp:cNvSpPr/>
      </dsp:nvSpPr>
      <dsp:spPr>
        <a:xfrm rot="20057143">
          <a:off x="1307730" y="359661"/>
          <a:ext cx="145177" cy="1836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309887" y="405847"/>
        <a:ext cx="101624" cy="110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CFF34-1516-4136-9C8D-B433CFD24B82}">
      <dsp:nvSpPr>
        <dsp:cNvPr id="0" name=""/>
        <dsp:cNvSpPr/>
      </dsp:nvSpPr>
      <dsp:spPr>
        <a:xfrm>
          <a:off x="2468880" y="1327673"/>
          <a:ext cx="91440" cy="1320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0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9C09A-B9F0-438C-9920-66A73903F54E}">
      <dsp:nvSpPr>
        <dsp:cNvPr id="0" name=""/>
        <dsp:cNvSpPr/>
      </dsp:nvSpPr>
      <dsp:spPr>
        <a:xfrm>
          <a:off x="1650206" y="776557"/>
          <a:ext cx="864393" cy="132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32"/>
              </a:lnTo>
              <a:lnTo>
                <a:pt x="864393" y="66532"/>
              </a:lnTo>
              <a:lnTo>
                <a:pt x="864393" y="1320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B9E8F4-A819-496B-9E9F-46AA98D6F332}">
      <dsp:nvSpPr>
        <dsp:cNvPr id="0" name=""/>
        <dsp:cNvSpPr/>
      </dsp:nvSpPr>
      <dsp:spPr>
        <a:xfrm>
          <a:off x="785812" y="1327673"/>
          <a:ext cx="576262" cy="1320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532"/>
              </a:lnTo>
              <a:lnTo>
                <a:pt x="576262" y="66532"/>
              </a:lnTo>
              <a:lnTo>
                <a:pt x="576262" y="1320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BFDFC-D905-468C-AFFD-9C07B92E3BB3}">
      <dsp:nvSpPr>
        <dsp:cNvPr id="0" name=""/>
        <dsp:cNvSpPr/>
      </dsp:nvSpPr>
      <dsp:spPr>
        <a:xfrm>
          <a:off x="209549" y="1327673"/>
          <a:ext cx="576262" cy="132016"/>
        </a:xfrm>
        <a:custGeom>
          <a:avLst/>
          <a:gdLst/>
          <a:ahLst/>
          <a:cxnLst/>
          <a:rect l="0" t="0" r="0" b="0"/>
          <a:pathLst>
            <a:path>
              <a:moveTo>
                <a:pt x="576262" y="0"/>
              </a:moveTo>
              <a:lnTo>
                <a:pt x="576262" y="66532"/>
              </a:lnTo>
              <a:lnTo>
                <a:pt x="0" y="66532"/>
              </a:lnTo>
              <a:lnTo>
                <a:pt x="0" y="1320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DF1179-3C6E-4AE8-886C-060A6279A519}">
      <dsp:nvSpPr>
        <dsp:cNvPr id="0" name=""/>
        <dsp:cNvSpPr/>
      </dsp:nvSpPr>
      <dsp:spPr>
        <a:xfrm>
          <a:off x="785812" y="776557"/>
          <a:ext cx="864393" cy="132016"/>
        </a:xfrm>
        <a:custGeom>
          <a:avLst/>
          <a:gdLst/>
          <a:ahLst/>
          <a:cxnLst/>
          <a:rect l="0" t="0" r="0" b="0"/>
          <a:pathLst>
            <a:path>
              <a:moveTo>
                <a:pt x="864393" y="0"/>
              </a:moveTo>
              <a:lnTo>
                <a:pt x="864393" y="66532"/>
              </a:lnTo>
              <a:lnTo>
                <a:pt x="0" y="66532"/>
              </a:lnTo>
              <a:lnTo>
                <a:pt x="0" y="1320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9DA3DC-954F-4013-A7B4-97B66C25BBAF}">
      <dsp:nvSpPr>
        <dsp:cNvPr id="0" name=""/>
        <dsp:cNvSpPr/>
      </dsp:nvSpPr>
      <dsp:spPr>
        <a:xfrm>
          <a:off x="1440656" y="357457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789F8-E569-4673-949F-B3B84247F794}">
      <dsp:nvSpPr>
        <dsp:cNvPr id="0" name=""/>
        <dsp:cNvSpPr/>
      </dsp:nvSpPr>
      <dsp:spPr>
        <a:xfrm>
          <a:off x="1859756" y="356409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859756" y="356409"/>
        <a:ext cx="628649" cy="419099"/>
      </dsp:txXfrm>
    </dsp:sp>
    <dsp:sp modelId="{F179C3BC-07BF-452C-BBAB-AB9F5C815E51}">
      <dsp:nvSpPr>
        <dsp:cNvPr id="0" name=""/>
        <dsp:cNvSpPr/>
      </dsp:nvSpPr>
      <dsp:spPr>
        <a:xfrm>
          <a:off x="576262" y="908573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A1EA1-C91C-4428-9196-8F72808FBF21}">
      <dsp:nvSpPr>
        <dsp:cNvPr id="0" name=""/>
        <dsp:cNvSpPr/>
      </dsp:nvSpPr>
      <dsp:spPr>
        <a:xfrm>
          <a:off x="995362" y="907526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995362" y="907526"/>
        <a:ext cx="628649" cy="419099"/>
      </dsp:txXfrm>
    </dsp:sp>
    <dsp:sp modelId="{6D27D0DC-808A-421F-B659-CDB49B95CA87}">
      <dsp:nvSpPr>
        <dsp:cNvPr id="0" name=""/>
        <dsp:cNvSpPr/>
      </dsp:nvSpPr>
      <dsp:spPr>
        <a:xfrm>
          <a:off x="0" y="1459690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F050E-D292-452C-BF75-A0C45AE81900}">
      <dsp:nvSpPr>
        <dsp:cNvPr id="0" name=""/>
        <dsp:cNvSpPr/>
      </dsp:nvSpPr>
      <dsp:spPr>
        <a:xfrm>
          <a:off x="419099" y="1458642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19099" y="1458642"/>
        <a:ext cx="628649" cy="419099"/>
      </dsp:txXfrm>
    </dsp:sp>
    <dsp:sp modelId="{2BB2799B-B853-4377-B27B-CDA358F3347F}">
      <dsp:nvSpPr>
        <dsp:cNvPr id="0" name=""/>
        <dsp:cNvSpPr/>
      </dsp:nvSpPr>
      <dsp:spPr>
        <a:xfrm>
          <a:off x="1152524" y="1459690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2DB1-6181-4A57-BB74-BFB4F15B8B9C}">
      <dsp:nvSpPr>
        <dsp:cNvPr id="0" name=""/>
        <dsp:cNvSpPr/>
      </dsp:nvSpPr>
      <dsp:spPr>
        <a:xfrm>
          <a:off x="1571625" y="1458642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571625" y="1458642"/>
        <a:ext cx="628649" cy="419099"/>
      </dsp:txXfrm>
    </dsp:sp>
    <dsp:sp modelId="{D77119F8-1F49-4C19-8E0A-293145F7278A}">
      <dsp:nvSpPr>
        <dsp:cNvPr id="0" name=""/>
        <dsp:cNvSpPr/>
      </dsp:nvSpPr>
      <dsp:spPr>
        <a:xfrm>
          <a:off x="2305050" y="908573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A440B-F193-4514-A5E7-B120B7C90BD2}">
      <dsp:nvSpPr>
        <dsp:cNvPr id="0" name=""/>
        <dsp:cNvSpPr/>
      </dsp:nvSpPr>
      <dsp:spPr>
        <a:xfrm>
          <a:off x="2724150" y="907526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724150" y="907526"/>
        <a:ext cx="628649" cy="419099"/>
      </dsp:txXfrm>
    </dsp:sp>
    <dsp:sp modelId="{A3F1B78D-DE45-4C0B-BF97-838D7CC63224}">
      <dsp:nvSpPr>
        <dsp:cNvPr id="0" name=""/>
        <dsp:cNvSpPr/>
      </dsp:nvSpPr>
      <dsp:spPr>
        <a:xfrm>
          <a:off x="2305050" y="1459690"/>
          <a:ext cx="419099" cy="419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B4E13-8885-400B-9616-E3424C67B9AC}">
      <dsp:nvSpPr>
        <dsp:cNvPr id="0" name=""/>
        <dsp:cNvSpPr/>
      </dsp:nvSpPr>
      <dsp:spPr>
        <a:xfrm>
          <a:off x="2724150" y="1458642"/>
          <a:ext cx="628649" cy="41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724150" y="1458642"/>
        <a:ext cx="628649" cy="419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6E92F-6F75-4D2E-B8AA-A5A0B5F646E1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E3564-A7AC-451B-9B17-8A22063679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5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28D597E-499F-4EE3-A15C-E6C113E23683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08CCA3EA-F245-454D-A468-316D516C7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29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2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83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34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5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75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61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87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08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84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1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96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88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72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52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77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71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66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02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21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25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55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40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02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– </a:t>
            </a:r>
            <a:r>
              <a:rPr lang="en-US" dirty="0" err="1" smtClean="0"/>
              <a:t>dutch</a:t>
            </a:r>
            <a:r>
              <a:rPr lang="en-US" dirty="0" smtClean="0"/>
              <a:t> celebration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santa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90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56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33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98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1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together complete story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Garner information for decision-making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trends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Gain an overview of the events to grasp the big picture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14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0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36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50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592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613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28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47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668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4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228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112 foods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847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7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23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00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5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CA3EA-F245-454D-A468-316D516C755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0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505200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3276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5715000"/>
            <a:ext cx="82296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6BA0237A-8BA4-4DDB-9103-6516D776D9EB}" type="datetimeFigureOut">
              <a:rPr lang="en-US" smtClean="0"/>
              <a:pPr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D7FA852-5CA3-4CE9-B333-6BDAF80882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08/02/23/movies/20080223_REVENUE_GRAPHIC.html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ytimes.com/interactive/2008/02/23/movies/20080223_REVENUE_GRAPHIC.html" TargetMode="External"/><Relationship Id="rId3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interactive/2008/02/23/movies/20080223_REVENUE_GRAPHIC.html" TargetMode="External"/><Relationship Id="rId3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ytimes.com/interactive/2008/02/23/movies/20080223_REVENUE_GRAPHIC.html" TargetMode="External"/><Relationship Id="rId3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2.xml"/><Relationship Id="rId5" Type="http://schemas.openxmlformats.org/officeDocument/2006/relationships/image" Target="../media/image4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46.xml"/><Relationship Id="rId5" Type="http://schemas.openxmlformats.org/officeDocument/2006/relationships/image" Target="../media/image4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100" dirty="0" smtClean="0"/>
              <a:t>Temporal Data I (Vis + Pandas)</a:t>
            </a:r>
            <a:br>
              <a:rPr lang="en-US" sz="3100" dirty="0" smtClean="0"/>
            </a:br>
            <a:r>
              <a:rPr lang="en-US" sz="3100" dirty="0" smtClean="0"/>
              <a:t>SI370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March 14, 2017 (Pi Day!)</a:t>
            </a:r>
          </a:p>
          <a:p>
            <a:r>
              <a:rPr lang="en-US" dirty="0" smtClean="0"/>
              <a:t>Eytan Adar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0"/>
            <a:ext cx="3200400" cy="695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4800600" y="6172200"/>
            <a:ext cx="66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Tufte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2601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6400800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http://www.patspapers.com/blog/item/what_if_everybody_flushed_at_once_Edmonton_water_gold_medal_hockey_game/</a:t>
            </a:r>
            <a:endParaRPr lang="en-US" sz="10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6257210"/>
              <a:ext cx="9144000" cy="600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54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b="50000"/>
          <a:stretch>
            <a:fillRect/>
          </a:stretch>
        </p:blipFill>
        <p:spPr bwMode="auto">
          <a:xfrm>
            <a:off x="0" y="990600"/>
            <a:ext cx="9144000" cy="397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76400" y="6096000"/>
            <a:ext cx="7167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Monmonier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Strategies for the Visualization of Geographic Time Series Data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1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657600" cy="696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8862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http://www.informationisbeautiful.net/visualizations/timelines/</a:t>
            </a:r>
            <a:endParaRPr lang="en-US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143000"/>
            <a:ext cx="9143999" cy="4359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315200" y="62484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Minard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7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663"/>
            <a:ext cx="9142413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34200" y="6336268"/>
            <a:ext cx="167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York Times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6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3" y="609600"/>
            <a:ext cx="9164053" cy="595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29400" y="6144126"/>
            <a:ext cx="2139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http://hint.fm/wind/</a:t>
            </a:r>
          </a:p>
        </p:txBody>
      </p:sp>
    </p:spTree>
    <p:extLst>
      <p:ext uri="{BB962C8B-B14F-4D97-AF65-F5344CB8AC3E}">
        <p14:creationId xmlns:p14="http://schemas.microsoft.com/office/powerpoint/2010/main" val="292554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df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0054" y="637674"/>
            <a:ext cx="9166223" cy="58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s.xkcd.com/comics/congress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497622" cy="141255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23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0405E-6 L 0 -1.694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7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Today: Temporal visualizations (mostly time-series)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Dimensionality reduction (MDS)</a:t>
            </a:r>
          </a:p>
          <a:p>
            <a:pPr lvl="1"/>
            <a:r>
              <a:rPr lang="en-US" dirty="0" smtClean="0"/>
              <a:t>Visual focus (not necessarily meaningful)</a:t>
            </a:r>
          </a:p>
          <a:p>
            <a:r>
              <a:rPr lang="en-US" dirty="0" smtClean="0"/>
              <a:t>Factor analysis </a:t>
            </a:r>
          </a:p>
          <a:p>
            <a:pPr lvl="1"/>
            <a:r>
              <a:rPr lang="en-US" dirty="0" smtClean="0"/>
              <a:t>Principal components analysis (PCA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F51F-3766-4C95-9AA0-79919C05A4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1076"/>
            <a:ext cx="9144000" cy="512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096000" y="5788876"/>
            <a:ext cx="2400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10</a:t>
            </a:r>
            <a:r>
              <a:rPr lang="en-US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century</a:t>
            </a:r>
          </a:p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From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Tufte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Funkhouser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4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9144000" cy="482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315200" y="5943600"/>
            <a:ext cx="1251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Early 1800s</a:t>
            </a:r>
          </a:p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Playfair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0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09600"/>
            <a:ext cx="9144000" cy="518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96000" y="5943600"/>
            <a:ext cx="2868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http://www.excelcharts.com</a:t>
            </a:r>
          </a:p>
        </p:txBody>
      </p:sp>
      <p:pic>
        <p:nvPicPr>
          <p:cNvPr id="5" name="Picture 2" descr="http://charts6.excelcharts.com/blog/wp-content/uploads/2011/12/william-playfair-wheat-exc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762000"/>
            <a:ext cx="7543800" cy="48798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9144000" cy="4222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410200" y="6096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Google Finance, HPQ</a:t>
            </a:r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67400" y="4527594"/>
            <a:ext cx="32766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85800"/>
            <a:ext cx="9144000" cy="5509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667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39203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410200" y="6096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dumbscientist.com/archives/abrupt-climate-change</a:t>
            </a:r>
            <a:endParaRPr lang="en-US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4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Canonical (time-series) representation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r="36667" b="35038"/>
          <a:stretch>
            <a:fillRect/>
          </a:stretch>
        </p:blipFill>
        <p:spPr bwMode="auto">
          <a:xfrm>
            <a:off x="2895600" y="2057400"/>
            <a:ext cx="5791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2895600" y="5029200"/>
            <a:ext cx="5791200" cy="445532"/>
            <a:chOff x="2895600" y="5029200"/>
            <a:chExt cx="5791200" cy="4455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895600" y="5029200"/>
              <a:ext cx="5791200" cy="1588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638800" y="5105400"/>
              <a:ext cx="6495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Time</a:t>
              </a:r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43000" y="2210594"/>
            <a:ext cx="1524794" cy="2590800"/>
            <a:chOff x="1143000" y="2210594"/>
            <a:chExt cx="1524794" cy="2590800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1371600" y="3505200"/>
              <a:ext cx="2590800" cy="1588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143000" y="3124200"/>
              <a:ext cx="14048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Quantitative </a:t>
              </a:r>
            </a:p>
            <a:p>
              <a:r>
                <a:rPr lang="en-US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Value</a:t>
              </a:r>
              <a:endParaRPr 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19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05000"/>
            <a:ext cx="9144000" cy="3124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2133600"/>
            <a:ext cx="526732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04800" y="6172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Muller + Schumann, 2003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5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notes on temporal data…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(Generally)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Tuples</a:t>
            </a:r>
            <a:endParaRPr lang="en-US" dirty="0" smtClean="0"/>
          </a:p>
          <a:p>
            <a:pPr lvl="1"/>
            <a:r>
              <a:rPr lang="en-US" dirty="0" smtClean="0"/>
              <a:t>D = {(t</a:t>
            </a:r>
            <a:r>
              <a:rPr lang="en-US" baseline="-25000" dirty="0" smtClean="0"/>
              <a:t>1</a:t>
            </a:r>
            <a:r>
              <a:rPr lang="en-US" dirty="0" smtClean="0"/>
              <a:t>,d</a:t>
            </a:r>
            <a:r>
              <a:rPr lang="en-US" baseline="-25000" dirty="0" smtClean="0"/>
              <a:t>1</a:t>
            </a:r>
            <a:r>
              <a:rPr lang="en-US" dirty="0" smtClean="0"/>
              <a:t>),(t</a:t>
            </a:r>
            <a:r>
              <a:rPr lang="en-US" baseline="-25000" dirty="0" smtClean="0"/>
              <a:t>2</a:t>
            </a:r>
            <a:r>
              <a:rPr lang="en-US" dirty="0" smtClean="0"/>
              <a:t>,d</a:t>
            </a:r>
            <a:r>
              <a:rPr lang="en-US" baseline="-25000" dirty="0" smtClean="0"/>
              <a:t>2</a:t>
            </a:r>
            <a:r>
              <a:rPr lang="en-US" dirty="0" smtClean="0"/>
              <a:t>),…(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n</a:t>
            </a:r>
            <a:r>
              <a:rPr lang="en-US" dirty="0" err="1" smtClean="0"/>
              <a:t>,d</a:t>
            </a:r>
            <a:r>
              <a:rPr lang="en-US" baseline="-25000" dirty="0" err="1" smtClean="0"/>
              <a:t>n</a:t>
            </a:r>
            <a:r>
              <a:rPr lang="en-US" dirty="0" smtClean="0"/>
              <a:t>)}</a:t>
            </a:r>
          </a:p>
          <a:p>
            <a:endParaRPr lang="en-US" dirty="0" smtClean="0"/>
          </a:p>
          <a:p>
            <a:r>
              <a:rPr lang="en-US" dirty="0" smtClean="0"/>
              <a:t>Events – frequent motivator, specific points in time when something “interesting” happens</a:t>
            </a:r>
          </a:p>
          <a:p>
            <a:endParaRPr lang="en-US" dirty="0" smtClean="0"/>
          </a:p>
          <a:p>
            <a:r>
              <a:rPr lang="en-US" dirty="0" smtClean="0"/>
              <a:t>Ordering – A before B</a:t>
            </a:r>
          </a:p>
          <a:p>
            <a:endParaRPr lang="en-US" dirty="0" smtClean="0"/>
          </a:p>
          <a:p>
            <a:r>
              <a:rPr lang="en-US" dirty="0" smtClean="0"/>
              <a:t>But…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0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82022" y="809350"/>
          <a:ext cx="3354878" cy="308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767"/>
                <a:gridCol w="576974"/>
                <a:gridCol w="969614"/>
                <a:gridCol w="848523"/>
              </a:tblGrid>
              <a:tr h="4860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Mani’s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Dominos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Alice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Ryan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809350"/>
            <a:ext cx="3852333" cy="4648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724400" y="5896970"/>
            <a:ext cx="38100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12478" y="57623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679911" y="1745977"/>
            <a:ext cx="381242" cy="497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12520" y="1828800"/>
            <a:ext cx="381242" cy="497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51536" y="2828520"/>
            <a:ext cx="381242" cy="497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826098" y="4958573"/>
            <a:ext cx="381242" cy="497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92592" y="3564540"/>
            <a:ext cx="381242" cy="497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809907" y="3268968"/>
            <a:ext cx="381242" cy="497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20831" y="3141695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How much do you like Mani’s dimension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4074181" y="865344"/>
            <a:ext cx="79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0671" y="53771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309291" y="1219200"/>
            <a:ext cx="12223" cy="40995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46269" y="6268612"/>
            <a:ext cx="445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How much do you </a:t>
            </a:r>
            <a:r>
              <a:rPr lang="en-US" dirty="0" smtClean="0">
                <a:solidFill>
                  <a:schemeClr val="bg1"/>
                </a:solidFill>
              </a:rPr>
              <a:t>like Pizza 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dirty="0" smtClean="0">
                <a:solidFill>
                  <a:schemeClr val="bg1"/>
                </a:solidFill>
              </a:rPr>
              <a:t>ouse dimension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758210" y="2617503"/>
            <a:ext cx="381242" cy="497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65499" y="4327310"/>
            <a:ext cx="3139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Now what?  We’re out of dimensions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70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data – dichotomies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Discrete time versus interval time</a:t>
            </a:r>
          </a:p>
          <a:p>
            <a:pPr lvl="1"/>
            <a:r>
              <a:rPr lang="en-US" dirty="0" smtClean="0"/>
              <a:t>Points in time with no duration, or times with some duration d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85800" y="4648200"/>
            <a:ext cx="7239000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362200" y="4471737"/>
            <a:ext cx="381000" cy="381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273216" y="4471737"/>
            <a:ext cx="1746584" cy="381000"/>
            <a:chOff x="4273216" y="4471737"/>
            <a:chExt cx="1746584" cy="381000"/>
          </a:xfrm>
        </p:grpSpPr>
        <p:sp>
          <p:nvSpPr>
            <p:cNvPr id="7" name="Oval 6"/>
            <p:cNvSpPr/>
            <p:nvPr/>
          </p:nvSpPr>
          <p:spPr>
            <a:xfrm>
              <a:off x="4273216" y="4471737"/>
              <a:ext cx="3810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38800" y="4471737"/>
              <a:ext cx="381000" cy="381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7" idx="6"/>
              <a:endCxn id="8" idx="2"/>
            </p:cNvCxnSpPr>
            <p:nvPr/>
          </p:nvCxnSpPr>
          <p:spPr>
            <a:xfrm>
              <a:off x="4654216" y="4662237"/>
              <a:ext cx="984584" cy="0"/>
            </a:xfrm>
            <a:prstGeom prst="line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993261" y="42748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d</a:t>
            </a:r>
            <a:endParaRPr lang="en-US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0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data – dichotomies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time versus interval time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Linear time versus cyclic time</a:t>
            </a:r>
          </a:p>
          <a:p>
            <a:pPr lvl="1"/>
            <a:r>
              <a:rPr lang="en-US" dirty="0" smtClean="0"/>
              <a:t>Linear from past to future versus cyclic (morning before evening before morning etc.)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42087426"/>
              </p:ext>
            </p:extLst>
          </p:nvPr>
        </p:nvGraphicFramePr>
        <p:xfrm>
          <a:off x="1295400" y="4038600"/>
          <a:ext cx="35052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724400" y="4644787"/>
            <a:ext cx="3831571" cy="460613"/>
            <a:chOff x="4724400" y="4644787"/>
            <a:chExt cx="3831571" cy="460613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4953000" y="5105400"/>
              <a:ext cx="32766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724400" y="4699973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1910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03228" y="464478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2010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32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data – dichotomies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time versus interval time</a:t>
            </a:r>
          </a:p>
          <a:p>
            <a:r>
              <a:rPr lang="en-US" dirty="0" smtClean="0"/>
              <a:t>Linear time versus cyclic time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Ordinal time versus continuous time</a:t>
            </a:r>
          </a:p>
          <a:p>
            <a:pPr lvl="1"/>
            <a:r>
              <a:rPr lang="en-US" dirty="0" smtClean="0"/>
              <a:t>Ordinal: before or after, continuous: durations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5059" y="4648200"/>
            <a:ext cx="7853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Ordinal:  A happened before B (&lt;, &gt;, = supported)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Continuous: A happened 5 minutes before B (or A and B overlapped for 2 minutes)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49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data – dichotomies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time versus interval time</a:t>
            </a:r>
          </a:p>
          <a:p>
            <a:r>
              <a:rPr lang="en-US" dirty="0" smtClean="0"/>
              <a:t>Linear time versus cyclic time</a:t>
            </a:r>
          </a:p>
          <a:p>
            <a:r>
              <a:rPr lang="en-US" dirty="0" smtClean="0"/>
              <a:t>Ordinal time versus continuous time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Ordered time versus branching time</a:t>
            </a:r>
          </a:p>
          <a:p>
            <a:pPr lvl="1"/>
            <a:r>
              <a:rPr lang="en-US" dirty="0" smtClean="0"/>
              <a:t>Single branch with one ordering versus many possibilities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52852893"/>
              </p:ext>
            </p:extLst>
          </p:nvPr>
        </p:nvGraphicFramePr>
        <p:xfrm>
          <a:off x="3429000" y="4495800"/>
          <a:ext cx="3352800" cy="223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63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Tasks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Does a data element exist at </a:t>
            </a:r>
            <a:r>
              <a:rPr lang="en-US" i="1" dirty="0" smtClean="0"/>
              <a:t>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When does a data element exist? </a:t>
            </a:r>
          </a:p>
          <a:p>
            <a:r>
              <a:rPr lang="en-US" dirty="0" smtClean="0"/>
              <a:t>How long does it exist?</a:t>
            </a:r>
          </a:p>
          <a:p>
            <a:r>
              <a:rPr lang="en-US" dirty="0" smtClean="0"/>
              <a:t>How often does it exist?</a:t>
            </a:r>
          </a:p>
          <a:p>
            <a:r>
              <a:rPr lang="en-US" dirty="0" smtClean="0"/>
              <a:t>How fast is the data changing?</a:t>
            </a:r>
          </a:p>
          <a:p>
            <a:r>
              <a:rPr lang="en-US" dirty="0" smtClean="0"/>
              <a:t>In what order do data elements appear?</a:t>
            </a:r>
          </a:p>
          <a:p>
            <a:r>
              <a:rPr lang="en-US" dirty="0" smtClean="0"/>
              <a:t>Do data elements exist together?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0" y="6096000"/>
            <a:ext cx="2398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Muller &amp; Schumann ’03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7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was something at min/max?</a:t>
            </a:r>
          </a:p>
          <a:p>
            <a:r>
              <a:rPr lang="en-US" dirty="0"/>
              <a:t>Is there a pattern?</a:t>
            </a:r>
          </a:p>
          <a:p>
            <a:r>
              <a:rPr lang="en-US" dirty="0"/>
              <a:t>Two series similar?</a:t>
            </a:r>
          </a:p>
          <a:p>
            <a:r>
              <a:rPr lang="en-US" dirty="0"/>
              <a:t>Do any of the series match a pattern?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versus Dynamic</a:t>
            </a:r>
          </a:p>
          <a:p>
            <a:pPr lvl="1"/>
            <a:r>
              <a:rPr lang="en-US" dirty="0" smtClean="0"/>
              <a:t>“Whole story” view or as-it-happens view</a:t>
            </a:r>
          </a:p>
          <a:p>
            <a:r>
              <a:rPr lang="en-US" dirty="0" smtClean="0"/>
              <a:t>Data versus Event</a:t>
            </a:r>
          </a:p>
          <a:p>
            <a:pPr lvl="1"/>
            <a:r>
              <a:rPr lang="en-US" dirty="0" smtClean="0"/>
              <a:t>Data is of interest, or only key events</a:t>
            </a:r>
          </a:p>
          <a:p>
            <a:r>
              <a:rPr lang="en-US" dirty="0" smtClean="0"/>
              <a:t>Conventional versus Multivariate</a:t>
            </a:r>
          </a:p>
          <a:p>
            <a:pPr lvl="1"/>
            <a:r>
              <a:rPr lang="en-US" dirty="0" smtClean="0"/>
              <a:t>Time as dominant with a small number of extra variables, or time as part of a big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9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data is highly ubiquitous</a:t>
            </a:r>
          </a:p>
          <a:p>
            <a:r>
              <a:rPr lang="en-US" dirty="0"/>
              <a:t>Many different possible tasks</a:t>
            </a:r>
          </a:p>
          <a:p>
            <a:pPr lvl="1"/>
            <a:r>
              <a:rPr lang="en-US" dirty="0"/>
              <a:t>Need to be clear about aim</a:t>
            </a:r>
          </a:p>
          <a:p>
            <a:r>
              <a:rPr lang="en-US" dirty="0"/>
              <a:t>Determine best data representation</a:t>
            </a:r>
          </a:p>
          <a:p>
            <a:pPr lvl="1"/>
            <a:r>
              <a:rPr lang="en-US" dirty="0"/>
              <a:t>Static versus dynamic</a:t>
            </a:r>
          </a:p>
          <a:p>
            <a:pPr lvl="1"/>
            <a:r>
              <a:rPr lang="en-US" dirty="0"/>
              <a:t>Data versus event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3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Many events in the context of a calendar</a:t>
            </a:r>
          </a:p>
          <a:p>
            <a:endParaRPr lang="en-US" dirty="0" smtClean="0"/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Domain:</a:t>
            </a:r>
          </a:p>
          <a:p>
            <a:pPr lvl="2"/>
            <a:r>
              <a:rPr lang="en-US" dirty="0" smtClean="0"/>
              <a:t>See commonly available times for groups</a:t>
            </a:r>
          </a:p>
          <a:p>
            <a:pPr lvl="2"/>
            <a:r>
              <a:rPr lang="en-US" dirty="0" smtClean="0"/>
              <a:t>Show detail and broader context</a:t>
            </a:r>
          </a:p>
          <a:p>
            <a:pPr lvl="1"/>
            <a:r>
              <a:rPr lang="en-US" dirty="0" smtClean="0"/>
              <a:t>Abstract</a:t>
            </a:r>
          </a:p>
          <a:p>
            <a:pPr lvl="2"/>
            <a:r>
              <a:rPr lang="en-US" dirty="0" smtClean="0"/>
              <a:t>Identify common “holes” in event data</a:t>
            </a:r>
          </a:p>
          <a:p>
            <a:pPr lvl="2"/>
            <a:r>
              <a:rPr lang="en-US" dirty="0" smtClean="0"/>
              <a:t>Understand events at multiple levels of detail (temporal)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57200" y="304800"/>
          <a:ext cx="3354878" cy="308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767"/>
                <a:gridCol w="576974"/>
                <a:gridCol w="969614"/>
                <a:gridCol w="848523"/>
              </a:tblGrid>
              <a:tr h="4860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Mani’s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Dominos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Alice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Ryan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737778" y="304800"/>
          <a:ext cx="2506355" cy="3081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767"/>
                <a:gridCol w="576974"/>
                <a:gridCol w="969614"/>
              </a:tblGrid>
              <a:tr h="48605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Alice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-3.5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5.59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Jake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5.18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3.9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-3.2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.8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.72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Ryan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-1.33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-3.33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-4.52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-6.42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05134" y="1705250"/>
            <a:ext cx="1066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657600"/>
            <a:ext cx="4953000" cy="28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t="4103" b="55215"/>
          <a:stretch>
            <a:fillRect/>
          </a:stretch>
        </p:blipFill>
        <p:spPr bwMode="auto">
          <a:xfrm>
            <a:off x="0" y="990600"/>
            <a:ext cx="9144000" cy="488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81000" y="5943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Spiral Calendar</a:t>
            </a:r>
          </a:p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Mackinlay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Robertson &amp;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DeLine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UIST’94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66788"/>
            <a:ext cx="92106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81000" y="5943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Time Lattice</a:t>
            </a:r>
          </a:p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Mackinlay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Robertson &amp;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DeLine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UIST’94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87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Domain</a:t>
            </a:r>
          </a:p>
          <a:p>
            <a:pPr lvl="1"/>
            <a:r>
              <a:rPr lang="en-US" dirty="0" smtClean="0"/>
              <a:t>Identify common patterns of worker behavior in a factory</a:t>
            </a:r>
          </a:p>
          <a:p>
            <a:pPr lvl="1"/>
            <a:r>
              <a:rPr lang="en-US" dirty="0" smtClean="0"/>
              <a:t>What are key patterns over course of a year?</a:t>
            </a:r>
          </a:p>
          <a:p>
            <a:pPr lvl="1"/>
            <a:r>
              <a:rPr lang="en-US" dirty="0" smtClean="0"/>
              <a:t>Factory workers clocking in/out</a:t>
            </a:r>
          </a:p>
          <a:p>
            <a:r>
              <a:rPr lang="en-US" dirty="0" smtClean="0"/>
              <a:t>Abstract</a:t>
            </a:r>
          </a:p>
          <a:p>
            <a:pPr lvl="1"/>
            <a:r>
              <a:rPr lang="en-US" dirty="0" smtClean="0"/>
              <a:t>Correlate different time series</a:t>
            </a:r>
          </a:p>
          <a:p>
            <a:pPr lvl="1"/>
            <a:r>
              <a:rPr lang="en-US" dirty="0" smtClean="0"/>
              <a:t>Group time series by similarity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36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mp-vw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-284480"/>
            <a:ext cx="9144000" cy="7142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74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b="7331"/>
          <a:stretch>
            <a:fillRect/>
          </a:stretch>
        </p:blipFill>
        <p:spPr bwMode="auto">
          <a:xfrm>
            <a:off x="0" y="871539"/>
            <a:ext cx="9144000" cy="4691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04800" y="6172200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Calendar View, van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Wijk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al., 1999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" y="1600201"/>
            <a:ext cx="3657600" cy="1904999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Traditional office hours followed</a:t>
            </a:r>
          </a:p>
          <a:p>
            <a:r>
              <a:rPr lang="en-US" sz="2400" dirty="0"/>
              <a:t>Most employees present in late morning</a:t>
            </a:r>
          </a:p>
          <a:p>
            <a:r>
              <a:rPr lang="en-US" sz="2400" dirty="0"/>
              <a:t>Fewer people are present on summer Fridays</a:t>
            </a:r>
          </a:p>
          <a:p>
            <a:r>
              <a:rPr lang="en-US" sz="2400" dirty="0"/>
              <a:t>Just a few people work </a:t>
            </a:r>
            <a:r>
              <a:rPr lang="en-US" sz="2400" dirty="0" smtClean="0"/>
              <a:t>holidays</a:t>
            </a:r>
            <a:endParaRPr lang="en-US" sz="24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276600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School </a:t>
            </a:r>
            <a:r>
              <a:rPr lang="en-US" sz="2000" dirty="0"/>
              <a:t>vacations occurred May 3-11, Oct 11-19, Dec 21-31</a:t>
            </a:r>
          </a:p>
          <a:p>
            <a:r>
              <a:rPr lang="en-US" sz="2000" dirty="0"/>
              <a:t>Many people take off day after holiday</a:t>
            </a:r>
          </a:p>
          <a:p>
            <a:r>
              <a:rPr lang="en-US" sz="2000" dirty="0"/>
              <a:t>Many people leave at 4pm on December </a:t>
            </a:r>
            <a:r>
              <a:rPr lang="en-US" sz="2000" dirty="0" smtClean="0"/>
              <a:t>5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b="7331"/>
          <a:stretch>
            <a:fillRect/>
          </a:stretch>
        </p:blipFill>
        <p:spPr bwMode="auto">
          <a:xfrm>
            <a:off x="2048889" y="3886200"/>
            <a:ext cx="5198621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95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/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Domain:</a:t>
            </a:r>
          </a:p>
          <a:p>
            <a:pPr lvl="1"/>
            <a:r>
              <a:rPr lang="en-US" dirty="0" smtClean="0"/>
              <a:t>Identify how different resources are “produced” or “consumed” over time</a:t>
            </a:r>
          </a:p>
          <a:p>
            <a:pPr lvl="2"/>
            <a:r>
              <a:rPr lang="en-US" dirty="0" smtClean="0"/>
              <a:t>Media attention, consumer $’s, etc.</a:t>
            </a:r>
          </a:p>
          <a:p>
            <a:r>
              <a:rPr lang="en-US" dirty="0" smtClean="0"/>
              <a:t>Abstract:</a:t>
            </a:r>
          </a:p>
          <a:p>
            <a:pPr lvl="1"/>
            <a:r>
              <a:rPr lang="en-US" dirty="0" smtClean="0"/>
              <a:t>Outliers</a:t>
            </a:r>
          </a:p>
          <a:p>
            <a:pPr lvl="1"/>
            <a:r>
              <a:rPr lang="en-US" dirty="0" smtClean="0"/>
              <a:t>Common patterns</a:t>
            </a:r>
          </a:p>
          <a:p>
            <a:pPr lvl="1"/>
            <a:r>
              <a:rPr lang="en-US" dirty="0" smtClean="0"/>
              <a:t>Correlations</a:t>
            </a:r>
          </a:p>
          <a:p>
            <a:pPr lvl="1"/>
            <a:r>
              <a:rPr lang="en-US" dirty="0" smtClean="0"/>
              <a:t>Relative attention</a:t>
            </a:r>
          </a:p>
        </p:txBody>
      </p:sp>
    </p:spTree>
    <p:extLst>
      <p:ext uri="{BB962C8B-B14F-4D97-AF65-F5344CB8AC3E}">
        <p14:creationId xmlns:p14="http://schemas.microsoft.com/office/powerpoint/2010/main" val="219655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33400"/>
            <a:ext cx="9144000" cy="5432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04800" y="6324600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Theme River, Havre et al., 2000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98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instance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Stacked graph</a:t>
            </a:r>
          </a:p>
          <a:p>
            <a:r>
              <a:rPr lang="en-US" dirty="0" err="1" smtClean="0"/>
              <a:t>Steamgraph</a:t>
            </a:r>
            <a:endParaRPr lang="en-US" dirty="0" smtClean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Show multiple time series</a:t>
            </a:r>
          </a:p>
          <a:p>
            <a:pPr lvl="1"/>
            <a:r>
              <a:rPr lang="en-US" dirty="0" smtClean="0"/>
              <a:t>Be able to see sum</a:t>
            </a:r>
          </a:p>
          <a:p>
            <a:pPr lvl="1"/>
            <a:r>
              <a:rPr lang="en-US" dirty="0" smtClean="0"/>
              <a:t>Make labels legible</a:t>
            </a:r>
          </a:p>
          <a:p>
            <a:pPr lvl="1"/>
            <a:r>
              <a:rPr lang="en-US" dirty="0" smtClean="0"/>
              <a:t>Distinguish layers</a:t>
            </a:r>
          </a:p>
          <a:p>
            <a:pPr lvl="1"/>
            <a:r>
              <a:rPr lang="en-US" dirty="0" smtClean="0"/>
              <a:t>Aesthetically pleasing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096000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http://www.nytimes.com/interactive/2008/02/23/movies/20080223_REVENUE_GRAPHIC.html</a:t>
            </a:r>
            <a:endParaRPr lang="en-US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458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00101"/>
            <a:ext cx="9144000" cy="508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8600" y="304800"/>
            <a:ext cx="210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Byron &amp; Wattenberg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2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371600"/>
            <a:ext cx="9144000" cy="44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Example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172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Basalaj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http://www.pavis.org/essay/pavis.pdf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1504950"/>
            <a:ext cx="8351837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 descr="http://upload.wikimedia.org/wikipedia/commons/7/7b/87-90_Chevrolet_Caprice_wag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928" y="1752600"/>
            <a:ext cx="1226344" cy="6585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germancarsforsaleblog.com/wp-content/uploads/2011/01/rabbit0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962400"/>
            <a:ext cx="1606475" cy="1066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http://dodge-parts.uneedapart.com/images/dodge-aspen-part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514600"/>
            <a:ext cx="1496895" cy="7334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4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458124"/>
            <a:ext cx="891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http://www.nytimes.com/interactive/2008/02/23/movies/20080223_REVENUE_GRAPHIC.html</a:t>
            </a:r>
            <a:endParaRPr lang="en-US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945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55631"/>
            <a:ext cx="9144000" cy="508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806489" y="1369930"/>
            <a:ext cx="2108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Byron &amp; Wattenberg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</a:t>
            </a:r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7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6096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Group question: </a:t>
            </a:r>
            <a:r>
              <a:rPr lang="en-US" dirty="0" smtClean="0"/>
              <a:t>What perceptual problems might make </a:t>
            </a:r>
            <a:r>
              <a:rPr lang="en-US" dirty="0" err="1" smtClean="0"/>
              <a:t>steamgraphs</a:t>
            </a:r>
            <a:r>
              <a:rPr lang="en-US" dirty="0" smtClean="0"/>
              <a:t> less effective?</a:t>
            </a:r>
            <a:endParaRPr lang="en-US" dirty="0"/>
          </a:p>
        </p:txBody>
      </p:sp>
      <p:pic>
        <p:nvPicPr>
          <p:cNvPr id="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60" y="2514600"/>
            <a:ext cx="9144000" cy="508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285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streamgraphs</a:t>
            </a:r>
            <a:endParaRPr lang="en-US" dirty="0"/>
          </a:p>
        </p:txBody>
      </p:sp>
      <p:pic>
        <p:nvPicPr>
          <p:cNvPr id="2050" name="Picture 2" descr="http://www.visualisingdata.com/blog/wp-content/uploads/2010/07/ClevelandCurves-600x3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28800"/>
            <a:ext cx="5715000" cy="30765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6248400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http://www.visualisingdata.com/index.php/2010/08/making-sense-of-streamgraphs/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1752600"/>
            <a:ext cx="2895600" cy="3200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47800" y="4997617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Raleway"/>
              </a:rPr>
              <a:t>Graphical Perception: Theory, Experimentation, and Application to the Development of Graphical Methods", Cleveland and McGill (1984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6096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Group question: </a:t>
            </a:r>
            <a:r>
              <a:rPr lang="en-US" dirty="0" smtClean="0"/>
              <a:t>What interactive features might improve these?</a:t>
            </a:r>
            <a:endParaRPr lang="en-US" dirty="0"/>
          </a:p>
        </p:txBody>
      </p:sp>
      <p:pic>
        <p:nvPicPr>
          <p:cNvPr id="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60" y="2514600"/>
            <a:ext cx="9144000" cy="508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25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1032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7400" y="609600"/>
            <a:ext cx="776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http://www.nytimes.com/interactive/2009/07/31/business/20080801-metrics-graphic.html</a:t>
            </a:r>
          </a:p>
        </p:txBody>
      </p:sp>
    </p:spTree>
    <p:extLst>
      <p:ext uri="{BB962C8B-B14F-4D97-AF65-F5344CB8AC3E}">
        <p14:creationId xmlns:p14="http://schemas.microsoft.com/office/powerpoint/2010/main" val="32485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66928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05000" y="609600"/>
            <a:ext cx="7767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http://www.nytimes.com/interactive/2009/07/31/business/20080801-metrics-graphic.html</a:t>
            </a:r>
          </a:p>
        </p:txBody>
      </p:sp>
    </p:spTree>
    <p:extLst>
      <p:ext uri="{BB962C8B-B14F-4D97-AF65-F5344CB8AC3E}">
        <p14:creationId xmlns:p14="http://schemas.microsoft.com/office/powerpoint/2010/main" val="6083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 histories</a:t>
            </a:r>
          </a:p>
          <a:p>
            <a:pPr lvl="1"/>
            <a:r>
              <a:rPr lang="en-US" dirty="0" smtClean="0"/>
              <a:t>Chronological series of events (in life)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Medical history</a:t>
            </a:r>
          </a:p>
          <a:p>
            <a:pPr lvl="2"/>
            <a:r>
              <a:rPr lang="en-US" dirty="0" smtClean="0"/>
              <a:t>Educational background</a:t>
            </a:r>
          </a:p>
          <a:p>
            <a:pPr lvl="2"/>
            <a:r>
              <a:rPr lang="en-US" dirty="0" smtClean="0"/>
              <a:t>Criminal history</a:t>
            </a:r>
          </a:p>
          <a:p>
            <a:pPr lvl="2"/>
            <a:r>
              <a:rPr lang="en-US" dirty="0" smtClean="0"/>
              <a:t>Basketball gameplay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72273" y="5257800"/>
            <a:ext cx="7772400" cy="868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Group question: </a:t>
            </a:r>
            <a:r>
              <a:rPr lang="en-US" dirty="0" smtClean="0"/>
              <a:t>What might be common abstract tasks/needs?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6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Personal histories</a:t>
            </a:r>
          </a:p>
          <a:p>
            <a:pPr lvl="1"/>
            <a:r>
              <a:rPr lang="en-US" dirty="0" smtClean="0"/>
              <a:t>Chronological series of events in life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Medical history</a:t>
            </a:r>
          </a:p>
          <a:p>
            <a:pPr lvl="2"/>
            <a:r>
              <a:rPr lang="en-US" dirty="0" smtClean="0"/>
              <a:t>Educational background</a:t>
            </a:r>
          </a:p>
          <a:p>
            <a:pPr lvl="2"/>
            <a:r>
              <a:rPr lang="en-US" dirty="0" smtClean="0"/>
              <a:t>Criminal history</a:t>
            </a:r>
          </a:p>
          <a:p>
            <a:pPr lvl="1"/>
            <a:r>
              <a:rPr lang="en-US" dirty="0"/>
              <a:t>Tasks:</a:t>
            </a:r>
          </a:p>
          <a:p>
            <a:pPr lvl="2"/>
            <a:r>
              <a:rPr lang="en-US" dirty="0"/>
              <a:t>Complete story</a:t>
            </a:r>
          </a:p>
          <a:p>
            <a:pPr lvl="2"/>
            <a:r>
              <a:rPr lang="en-US" dirty="0"/>
              <a:t>Information for decision making</a:t>
            </a:r>
          </a:p>
          <a:p>
            <a:pPr lvl="2"/>
            <a:r>
              <a:rPr lang="en-US" dirty="0"/>
              <a:t>Notice trends</a:t>
            </a:r>
          </a:p>
          <a:p>
            <a:pPr lvl="2"/>
            <a:r>
              <a:rPr lang="en-US" dirty="0"/>
              <a:t>Overview to grasp big picture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196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t="11111"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04800" y="61722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LifeLines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Plaisant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 (demo at: http://www.cs.umd.edu/hcil/lifelines/latestdemo/chi.html)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36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63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50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We might be able to describe an athlete's abilities in terms of a smaller number of </a:t>
            </a:r>
            <a:r>
              <a:rPr lang="en-US" sz="2800" u="sng" dirty="0" smtClean="0"/>
              <a:t>factors</a:t>
            </a:r>
            <a:r>
              <a:rPr lang="en-US" sz="2800" dirty="0" smtClean="0"/>
              <a:t> that strongly influence their scores in all events.</a:t>
            </a:r>
            <a:endParaRPr lang="en-US" sz="2800" u="sng" dirty="0"/>
          </a:p>
        </p:txBody>
      </p:sp>
      <p:sp>
        <p:nvSpPr>
          <p:cNvPr id="4" name="Oval 3"/>
          <p:cNvSpPr/>
          <p:nvPr/>
        </p:nvSpPr>
        <p:spPr>
          <a:xfrm>
            <a:off x="628650" y="4748646"/>
            <a:ext cx="1028700" cy="9767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100m</a:t>
            </a:r>
          </a:p>
          <a:p>
            <a:pPr algn="ctr"/>
            <a:r>
              <a:rPr lang="en-US" sz="1400" dirty="0" smtClean="0"/>
              <a:t>sprint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1747405" y="4748636"/>
            <a:ext cx="1028700" cy="9767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  <a:r>
              <a:rPr lang="en-US" sz="1400" dirty="0" smtClean="0"/>
              <a:t>00m</a:t>
            </a:r>
          </a:p>
          <a:p>
            <a:pPr algn="ctr"/>
            <a:r>
              <a:rPr lang="en-US" sz="1400" dirty="0" smtClean="0"/>
              <a:t>run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>
          <a:xfrm>
            <a:off x="5107132" y="4748635"/>
            <a:ext cx="1028700" cy="9767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High jump</a:t>
            </a:r>
            <a:endParaRPr lang="en-US" sz="1200" dirty="0"/>
          </a:p>
        </p:txBody>
      </p:sp>
      <p:sp>
        <p:nvSpPr>
          <p:cNvPr id="7" name="Oval 6"/>
          <p:cNvSpPr/>
          <p:nvPr/>
        </p:nvSpPr>
        <p:spPr>
          <a:xfrm>
            <a:off x="2867891" y="4748636"/>
            <a:ext cx="1028700" cy="9767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110m hurdles</a:t>
            </a:r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3980581" y="4748633"/>
            <a:ext cx="1028700" cy="9767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Long jump</a:t>
            </a: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6225887" y="4748634"/>
            <a:ext cx="1028700" cy="9767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Javelin</a:t>
            </a:r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7344642" y="4748633"/>
            <a:ext cx="1028700" cy="9767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shotput</a:t>
            </a: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>
            <a:off x="4078432" y="1825625"/>
            <a:ext cx="1028700" cy="9767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Athlete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290455" y="6016336"/>
            <a:ext cx="272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Each event score = variable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2623320" y="3216049"/>
            <a:ext cx="1028700" cy="9767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Runningability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061592" y="3216048"/>
            <a:ext cx="1028700" cy="9767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Jumping ability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5499864" y="3216047"/>
            <a:ext cx="1028700" cy="9767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Throwing ability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00089" y="2667000"/>
            <a:ext cx="2233176" cy="18017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Factors are </a:t>
            </a:r>
            <a:r>
              <a:rPr lang="en-US" sz="1100" u="sng" dirty="0"/>
              <a:t>h</a:t>
            </a:r>
            <a:r>
              <a:rPr lang="en-US" sz="1100" u="sng" dirty="0" smtClean="0"/>
              <a:t>idden variables</a:t>
            </a:r>
            <a:r>
              <a:rPr lang="en-US" sz="1100" dirty="0" smtClean="0"/>
              <a:t> we don't observe directly but influence observed outcomes</a:t>
            </a:r>
            <a:endParaRPr lang="en-US" sz="1100" dirty="0"/>
          </a:p>
        </p:txBody>
      </p:sp>
      <p:cxnSp>
        <p:nvCxnSpPr>
          <p:cNvPr id="24" name="Straight Arrow Connector 23"/>
          <p:cNvCxnSpPr>
            <a:stCxn id="20" idx="4"/>
          </p:cNvCxnSpPr>
          <p:nvPr/>
        </p:nvCxnSpPr>
        <p:spPr>
          <a:xfrm flipH="1">
            <a:off x="1143000" y="4192794"/>
            <a:ext cx="1994670" cy="5558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4"/>
            <a:endCxn id="5" idx="0"/>
          </p:cNvCxnSpPr>
          <p:nvPr/>
        </p:nvCxnSpPr>
        <p:spPr>
          <a:xfrm flipH="1">
            <a:off x="2261755" y="4192794"/>
            <a:ext cx="875915" cy="5558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137670" y="4192792"/>
            <a:ext cx="249766" cy="55584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6" idx="0"/>
          </p:cNvCxnSpPr>
          <p:nvPr/>
        </p:nvCxnSpPr>
        <p:spPr>
          <a:xfrm>
            <a:off x="4884398" y="4070072"/>
            <a:ext cx="737084" cy="6785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8" idx="0"/>
          </p:cNvCxnSpPr>
          <p:nvPr/>
        </p:nvCxnSpPr>
        <p:spPr>
          <a:xfrm flipH="1">
            <a:off x="4494931" y="4174424"/>
            <a:ext cx="31986" cy="5742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3"/>
          </p:cNvCxnSpPr>
          <p:nvPr/>
        </p:nvCxnSpPr>
        <p:spPr>
          <a:xfrm flipH="1">
            <a:off x="3455027" y="4049752"/>
            <a:ext cx="757215" cy="69503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8" idx="0"/>
          </p:cNvCxnSpPr>
          <p:nvPr/>
        </p:nvCxnSpPr>
        <p:spPr>
          <a:xfrm>
            <a:off x="3152958" y="4198332"/>
            <a:ext cx="1341973" cy="55030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3" idx="4"/>
            <a:endCxn id="10" idx="0"/>
          </p:cNvCxnSpPr>
          <p:nvPr/>
        </p:nvCxnSpPr>
        <p:spPr>
          <a:xfrm>
            <a:off x="6014214" y="4192792"/>
            <a:ext cx="1844778" cy="55584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9" idx="0"/>
          </p:cNvCxnSpPr>
          <p:nvPr/>
        </p:nvCxnSpPr>
        <p:spPr>
          <a:xfrm>
            <a:off x="6029502" y="4192792"/>
            <a:ext cx="710735" cy="55584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613686" y="4192790"/>
            <a:ext cx="410193" cy="55199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93645" y="2815405"/>
            <a:ext cx="1403729" cy="391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1" idx="0"/>
          </p:cNvCxnSpPr>
          <p:nvPr/>
        </p:nvCxnSpPr>
        <p:spPr>
          <a:xfrm flipH="1">
            <a:off x="4575942" y="2811555"/>
            <a:ext cx="16840" cy="4044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137670" y="2811555"/>
            <a:ext cx="1446692" cy="39530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622457" y="3206861"/>
            <a:ext cx="1028700" cy="9767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4060729" y="3207796"/>
            <a:ext cx="1028700" cy="9767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499569" y="3216045"/>
            <a:ext cx="1028700" cy="9767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27402" y="1901627"/>
            <a:ext cx="3174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What are three possible factors 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you could hypothesize?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t="33078" r="66883" b="33975"/>
          <a:stretch/>
        </p:blipFill>
        <p:spPr>
          <a:xfrm>
            <a:off x="7656550" y="5475617"/>
            <a:ext cx="479465" cy="4644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l="35121" t="34558" r="32297" b="37959"/>
          <a:stretch/>
        </p:blipFill>
        <p:spPr>
          <a:xfrm>
            <a:off x="929557" y="5498036"/>
            <a:ext cx="471715" cy="3874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l="51162" t="64416" r="18763" b="5726"/>
          <a:stretch/>
        </p:blipFill>
        <p:spPr>
          <a:xfrm>
            <a:off x="2047382" y="5481296"/>
            <a:ext cx="435430" cy="42091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/>
          <a:srcRect l="20586" t="2640" r="50341" b="66472"/>
          <a:stretch/>
        </p:blipFill>
        <p:spPr>
          <a:xfrm>
            <a:off x="3176978" y="5492182"/>
            <a:ext cx="420916" cy="43542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l="67578" t="33721" b="35390"/>
          <a:stretch/>
        </p:blipFill>
        <p:spPr>
          <a:xfrm>
            <a:off x="4284053" y="5502243"/>
            <a:ext cx="469406" cy="43542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52005" t="3733" r="18421" b="66923"/>
          <a:stretch/>
        </p:blipFill>
        <p:spPr>
          <a:xfrm>
            <a:off x="5429811" y="5492182"/>
            <a:ext cx="428172" cy="41365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l="19688" t="65577" r="51740" b="5594"/>
          <a:stretch/>
        </p:blipFill>
        <p:spPr>
          <a:xfrm>
            <a:off x="6577388" y="5495810"/>
            <a:ext cx="413657" cy="4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5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1" grpId="0" animBg="1"/>
      <p:bldP spid="62" grpId="0" animBg="1"/>
      <p:bldP spid="6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45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9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838200"/>
            <a:ext cx="8128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3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+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Colors for event types</a:t>
            </a:r>
          </a:p>
          <a:p>
            <a:pPr lvl="1"/>
            <a:r>
              <a:rPr lang="en-US" dirty="0" smtClean="0"/>
              <a:t>Line thickness can correspond to another variable</a:t>
            </a:r>
          </a:p>
          <a:p>
            <a:pPr lvl="1"/>
            <a:r>
              <a:rPr lang="en-US" dirty="0" smtClean="0"/>
              <a:t>Click on event for more details</a:t>
            </a:r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Reduce chance of missing info</a:t>
            </a:r>
          </a:p>
          <a:p>
            <a:pPr lvl="1"/>
            <a:r>
              <a:rPr lang="en-US" dirty="0" smtClean="0"/>
              <a:t>Facilitate spotting trends or anomalies</a:t>
            </a:r>
          </a:p>
          <a:p>
            <a:pPr lvl="1"/>
            <a:r>
              <a:rPr lang="en-US" dirty="0" smtClean="0"/>
              <a:t>Streamline access to details</a:t>
            </a:r>
          </a:p>
          <a:p>
            <a:pPr lvl="1"/>
            <a:r>
              <a:rPr lang="en-US" dirty="0" smtClean="0"/>
              <a:t>Remain simple and </a:t>
            </a:r>
            <a:r>
              <a:rPr lang="en-US" dirty="0" err="1" smtClean="0"/>
              <a:t>tailorable</a:t>
            </a:r>
            <a:r>
              <a:rPr lang="en-US" dirty="0" smtClean="0"/>
              <a:t> to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68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Domain:</a:t>
            </a:r>
          </a:p>
          <a:p>
            <a:pPr lvl="1"/>
            <a:r>
              <a:rPr lang="en-US" dirty="0" smtClean="0"/>
              <a:t>Track Wikipedia page evolution</a:t>
            </a:r>
          </a:p>
          <a:p>
            <a:pPr lvl="1"/>
            <a:r>
              <a:rPr lang="en-US" dirty="0" smtClean="0"/>
              <a:t>Make anomalies/significant patterns salient</a:t>
            </a:r>
          </a:p>
          <a:p>
            <a:pPr lvl="2"/>
            <a:r>
              <a:rPr lang="en-US" dirty="0" smtClean="0"/>
              <a:t>E.g., edit wars</a:t>
            </a:r>
          </a:p>
          <a:p>
            <a:pPr lvl="1"/>
            <a:r>
              <a:rPr lang="en-US" dirty="0" smtClean="0"/>
              <a:t>Identify reverts through visualization (specific event type)</a:t>
            </a:r>
          </a:p>
          <a:p>
            <a:r>
              <a:rPr lang="en-US" dirty="0" smtClean="0"/>
              <a:t>Abstract</a:t>
            </a:r>
          </a:p>
          <a:p>
            <a:pPr lvl="1"/>
            <a:r>
              <a:rPr lang="en-US" dirty="0" smtClean="0"/>
              <a:t>Track change over time of document (edited by multiple people)</a:t>
            </a:r>
          </a:p>
          <a:p>
            <a:pPr lvl="1"/>
            <a:r>
              <a:rPr lang="en-US" dirty="0" smtClean="0"/>
              <a:t>Anomaly detection: Identify key events or event sequences</a:t>
            </a:r>
          </a:p>
          <a:p>
            <a:pPr lvl="2"/>
            <a:r>
              <a:rPr lang="en-US" dirty="0" smtClean="0"/>
              <a:t>Singletons (e.g., reverts)</a:t>
            </a:r>
          </a:p>
          <a:p>
            <a:pPr lvl="2"/>
            <a:r>
              <a:rPr lang="en-US" dirty="0" smtClean="0"/>
              <a:t>Patterns (e.g., edit wars)</a:t>
            </a:r>
          </a:p>
        </p:txBody>
      </p:sp>
    </p:spTree>
    <p:extLst>
      <p:ext uri="{BB962C8B-B14F-4D97-AF65-F5344CB8AC3E}">
        <p14:creationId xmlns:p14="http://schemas.microsoft.com/office/powerpoint/2010/main" val="333894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54405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3400" y="5867400"/>
            <a:ext cx="2562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History Flow, Viegas et al.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685800"/>
            <a:ext cx="42576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3276600"/>
            <a:ext cx="425767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90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33800" y="0"/>
            <a:ext cx="5410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600200"/>
            <a:ext cx="496870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239000" y="6096000"/>
            <a:ext cx="1686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Chocolate page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95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Domain: Music</a:t>
            </a:r>
          </a:p>
          <a:p>
            <a:pPr lvl="1"/>
            <a:r>
              <a:rPr lang="en-US" dirty="0" smtClean="0"/>
              <a:t>Correlate sampling/sampled behavior</a:t>
            </a:r>
          </a:p>
          <a:p>
            <a:pPr lvl="1"/>
            <a:r>
              <a:rPr lang="en-US" dirty="0" smtClean="0"/>
              <a:t>Entities are songs (sampling and sampled)</a:t>
            </a:r>
          </a:p>
          <a:p>
            <a:pPr lvl="1"/>
            <a:r>
              <a:rPr lang="en-US" dirty="0" smtClean="0"/>
              <a:t>Relative times and amounts of sampling behavior</a:t>
            </a:r>
          </a:p>
          <a:p>
            <a:pPr lvl="1"/>
            <a:r>
              <a:rPr lang="en-US" dirty="0" smtClean="0"/>
              <a:t>Track sampling behavior of artists</a:t>
            </a:r>
          </a:p>
          <a:p>
            <a:r>
              <a:rPr lang="en-US" dirty="0" smtClean="0"/>
              <a:t>Abstract</a:t>
            </a:r>
          </a:p>
          <a:p>
            <a:pPr lvl="1"/>
            <a:r>
              <a:rPr lang="en-US" dirty="0" smtClean="0"/>
              <a:t>Correlate two entity types that have connection (bipartite temporal graph)</a:t>
            </a:r>
          </a:p>
          <a:p>
            <a:pPr lvl="1"/>
            <a:r>
              <a:rPr lang="en-US" dirty="0" smtClean="0"/>
              <a:t>Track time of event data</a:t>
            </a:r>
          </a:p>
          <a:p>
            <a:pPr lvl="1"/>
            <a:r>
              <a:rPr lang="en-US" dirty="0" smtClean="0"/>
              <a:t>Find connected entities based on secondary features (i.e., album type or artist)</a:t>
            </a:r>
          </a:p>
          <a:p>
            <a:pPr lvl="1"/>
            <a:r>
              <a:rPr lang="en-US" dirty="0" smtClean="0"/>
              <a:t>Compare distributions of event data</a:t>
            </a:r>
          </a:p>
          <a:p>
            <a:pPr lvl="2"/>
            <a:r>
              <a:rPr lang="en-US" dirty="0" smtClean="0"/>
              <a:t>Identify peaks</a:t>
            </a:r>
          </a:p>
        </p:txBody>
      </p:sp>
    </p:spTree>
    <p:extLst>
      <p:ext uri="{BB962C8B-B14F-4D97-AF65-F5344CB8AC3E}">
        <p14:creationId xmlns:p14="http://schemas.microsoft.com/office/powerpoint/2010/main" val="2953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4400" y="762000"/>
            <a:ext cx="422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http://jklabs.net/projects/samplinghistory/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samplinghi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618694"/>
            <a:ext cx="8077200" cy="45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9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Abstract task:</a:t>
            </a:r>
          </a:p>
          <a:p>
            <a:pPr lvl="1"/>
            <a:r>
              <a:rPr lang="en-US" dirty="0" smtClean="0"/>
              <a:t>Find repeating patterns (seasonality) in time series datasets</a:t>
            </a:r>
          </a:p>
          <a:p>
            <a:pPr lvl="1"/>
            <a:r>
              <a:rPr lang="en-US" dirty="0" smtClean="0"/>
              <a:t>Isolate the periodicity</a:t>
            </a:r>
          </a:p>
          <a:p>
            <a:pPr lvl="1"/>
            <a:r>
              <a:rPr lang="en-US" dirty="0" smtClean="0"/>
              <a:t>Compare aligned time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88" y="1447800"/>
            <a:ext cx="9144000" cy="54008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Biplot</a:t>
            </a:r>
            <a:r>
              <a:rPr lang="en-US" dirty="0" smtClean="0"/>
              <a:t> of heptathlon PCA components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93" y="1690689"/>
            <a:ext cx="4790533" cy="4790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77526" y="2032001"/>
            <a:ext cx="23275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Remember</a:t>
            </a:r>
            <a:r>
              <a:rPr lang="en-US" dirty="0" smtClean="0"/>
              <a:t>:</a:t>
            </a:r>
          </a:p>
          <a:p>
            <a:r>
              <a:rPr lang="en-US" dirty="0" smtClean="0"/>
              <a:t>For any pair of variables, the angle between their </a:t>
            </a:r>
            <a:r>
              <a:rPr lang="en-US" dirty="0" err="1" smtClean="0"/>
              <a:t>biplot</a:t>
            </a:r>
            <a:r>
              <a:rPr lang="en-US" dirty="0" smtClean="0"/>
              <a:t> vectors reflects their actual correlation</a:t>
            </a:r>
          </a:p>
          <a:p>
            <a:endParaRPr lang="en-US" dirty="0"/>
          </a:p>
          <a:p>
            <a:r>
              <a:rPr lang="en-US" dirty="0" smtClean="0"/>
              <a:t>Athletes good at one event are likely to be good at similar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5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00400" y="0"/>
            <a:ext cx="5943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533400"/>
            <a:ext cx="52959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38600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Figure 2. An indented spiral, with spokes, showing monthly</a:t>
            </a:r>
          </a:p>
          <a:p>
            <a:r>
              <a:rPr lang="en-US" sz="1200" dirty="0" smtClean="0"/>
              <a:t>consumption percentages for </a:t>
            </a:r>
            <a:r>
              <a:rPr lang="en-US" sz="1200" dirty="0" err="1" smtClean="0"/>
              <a:t>Baphia</a:t>
            </a:r>
            <a:r>
              <a:rPr lang="en-US" sz="1200" dirty="0" smtClean="0"/>
              <a:t> </a:t>
            </a:r>
            <a:r>
              <a:rPr lang="en-US" sz="1200" dirty="0" err="1" smtClean="0"/>
              <a:t>Capparidifolia</a:t>
            </a:r>
            <a:r>
              <a:rPr lang="en-US" sz="1200" dirty="0" smtClean="0"/>
              <a:t> during the</a:t>
            </a:r>
          </a:p>
          <a:p>
            <a:r>
              <a:rPr lang="en-US" sz="1200" dirty="0" smtClean="0"/>
              <a:t>period 1980 – 1988.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914400" y="304800"/>
            <a:ext cx="2001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Spiral visualizations</a:t>
            </a:r>
          </a:p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Carlis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al., 1998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06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908871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6934200" y="4876800"/>
            <a:ext cx="2001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Spiral visualizations</a:t>
            </a:r>
          </a:p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Carlis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al., 1998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15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ir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6234" y="304800"/>
            <a:ext cx="4421187" cy="59370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05140" y="6476636"/>
            <a:ext cx="4024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https://eagereyes.org/techniques/spirals</a:t>
            </a:r>
          </a:p>
        </p:txBody>
      </p:sp>
    </p:spTree>
    <p:extLst>
      <p:ext uri="{BB962C8B-B14F-4D97-AF65-F5344CB8AC3E}">
        <p14:creationId xmlns:p14="http://schemas.microsoft.com/office/powerpoint/2010/main" val="179399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-59961"/>
            <a:ext cx="2971800" cy="691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81400"/>
            <a:ext cx="4882916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709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Computer system management</a:t>
            </a:r>
          </a:p>
          <a:p>
            <a:r>
              <a:rPr lang="en-US" dirty="0" smtClean="0"/>
              <a:t>Domain:</a:t>
            </a:r>
          </a:p>
          <a:p>
            <a:pPr lvl="1"/>
            <a:r>
              <a:rPr lang="en-US" dirty="0" smtClean="0"/>
              <a:t>Very large temporal log data</a:t>
            </a:r>
          </a:p>
          <a:p>
            <a:pPr lvl="1"/>
            <a:r>
              <a:rPr lang="en-US" dirty="0" smtClean="0"/>
              <a:t>More context of what is going on at the time</a:t>
            </a:r>
          </a:p>
          <a:p>
            <a:pPr lvl="2"/>
            <a:r>
              <a:rPr lang="en-US" dirty="0" smtClean="0"/>
              <a:t>Abstract related info</a:t>
            </a:r>
          </a:p>
          <a:p>
            <a:pPr lvl="2"/>
            <a:r>
              <a:rPr lang="en-US" dirty="0" smtClean="0"/>
              <a:t>Different levels of detail</a:t>
            </a:r>
          </a:p>
          <a:p>
            <a:pPr lvl="1"/>
            <a:r>
              <a:rPr lang="en-US" dirty="0" smtClean="0"/>
              <a:t>Drill down for details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72273" y="465613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C00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Computer system management</a:t>
            </a:r>
          </a:p>
          <a:p>
            <a:r>
              <a:rPr lang="en-US" dirty="0" smtClean="0"/>
              <a:t>Domain:</a:t>
            </a:r>
          </a:p>
          <a:p>
            <a:pPr lvl="1"/>
            <a:r>
              <a:rPr lang="en-US" dirty="0" smtClean="0"/>
              <a:t>Very large temporal log data</a:t>
            </a:r>
          </a:p>
          <a:p>
            <a:pPr lvl="1"/>
            <a:r>
              <a:rPr lang="en-US" dirty="0" smtClean="0"/>
              <a:t>More context of what is going on at the time</a:t>
            </a:r>
          </a:p>
          <a:p>
            <a:pPr lvl="2"/>
            <a:r>
              <a:rPr lang="en-US" dirty="0" smtClean="0"/>
              <a:t>Abstract related info</a:t>
            </a:r>
          </a:p>
          <a:p>
            <a:pPr lvl="2"/>
            <a:r>
              <a:rPr lang="en-US" dirty="0" smtClean="0"/>
              <a:t>Different levels of detail</a:t>
            </a:r>
          </a:p>
          <a:p>
            <a:pPr lvl="1"/>
            <a:r>
              <a:rPr lang="en-US" dirty="0" smtClean="0"/>
              <a:t>Drill down for details</a:t>
            </a:r>
          </a:p>
          <a:p>
            <a:r>
              <a:rPr lang="en-US" dirty="0" smtClean="0"/>
              <a:t>Abstract:</a:t>
            </a:r>
          </a:p>
          <a:p>
            <a:pPr lvl="1"/>
            <a:r>
              <a:rPr lang="en-US" dirty="0" smtClean="0"/>
              <a:t>Problem tracking/identification</a:t>
            </a:r>
          </a:p>
          <a:p>
            <a:pPr lvl="1"/>
            <a:r>
              <a:rPr lang="en-US" dirty="0" smtClean="0"/>
              <a:t>Correlations</a:t>
            </a:r>
          </a:p>
          <a:p>
            <a:pPr lvl="1"/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17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LiveRAC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, McLachlan et al., 2008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25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Familiar visual representations when possible</a:t>
            </a:r>
          </a:p>
          <a:p>
            <a:r>
              <a:rPr lang="en-US" dirty="0" smtClean="0"/>
              <a:t>Side-by-side comparisons of small multiples</a:t>
            </a:r>
          </a:p>
          <a:p>
            <a:r>
              <a:rPr lang="en-US" dirty="0" smtClean="0"/>
              <a:t>Spatial position as visual cue</a:t>
            </a:r>
          </a:p>
          <a:p>
            <a:r>
              <a:rPr lang="en-US" dirty="0" smtClean="0"/>
              <a:t>Explicit linking on multiple views</a:t>
            </a:r>
          </a:p>
          <a:p>
            <a:endParaRPr lang="en-US" dirty="0" smtClean="0"/>
          </a:p>
          <a:p>
            <a:r>
              <a:rPr lang="en-US" dirty="0" err="1" smtClean="0"/>
              <a:t>Shneiderman’s</a:t>
            </a:r>
            <a:r>
              <a:rPr lang="en-US" dirty="0" smtClean="0"/>
              <a:t> mantra</a:t>
            </a:r>
          </a:p>
          <a:p>
            <a:r>
              <a:rPr lang="en-US" dirty="0" smtClean="0"/>
              <a:t>No abrupt visual changes</a:t>
            </a:r>
          </a:p>
          <a:p>
            <a:r>
              <a:rPr lang="en-US" dirty="0" smtClean="0"/>
              <a:t>Immediate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the different domain goals</a:t>
            </a:r>
          </a:p>
          <a:p>
            <a:r>
              <a:rPr lang="en-US" dirty="0" smtClean="0"/>
              <a:t>Isolate the tasks (there are many)</a:t>
            </a:r>
          </a:p>
          <a:p>
            <a:pPr lvl="1"/>
            <a:r>
              <a:rPr lang="en-US" dirty="0" smtClean="0"/>
              <a:t>Select encodings that support the tasks</a:t>
            </a:r>
          </a:p>
          <a:p>
            <a:pPr lvl="1"/>
            <a:r>
              <a:rPr lang="en-US" dirty="0" smtClean="0"/>
              <a:t>Standard types are a good place to start</a:t>
            </a:r>
          </a:p>
          <a:p>
            <a:pPr lvl="2"/>
            <a:r>
              <a:rPr lang="en-US" dirty="0" smtClean="0"/>
              <a:t>Additional retinal variables often useful</a:t>
            </a:r>
          </a:p>
          <a:p>
            <a:pPr lvl="1"/>
            <a:r>
              <a:rPr lang="en-US" dirty="0" smtClean="0"/>
              <a:t>Some less standard types might also be appropriate</a:t>
            </a:r>
          </a:p>
          <a:p>
            <a:r>
              <a:rPr lang="en-US" dirty="0" smtClean="0"/>
              <a:t>Now for some Pandas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353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Dimensionality reduction</a:t>
            </a:r>
          </a:p>
          <a:p>
            <a:pPr lvl="1"/>
            <a:r>
              <a:rPr lang="en-US" dirty="0" smtClean="0"/>
              <a:t>When we have similarity (or weird spaces)</a:t>
            </a:r>
          </a:p>
          <a:p>
            <a:pPr lvl="2"/>
            <a:r>
              <a:rPr lang="en-US" dirty="0" smtClean="0"/>
              <a:t>MDS </a:t>
            </a:r>
          </a:p>
          <a:p>
            <a:pPr lvl="1"/>
            <a:r>
              <a:rPr lang="en-US" dirty="0" smtClean="0"/>
              <a:t>When we can assume orthogonal components</a:t>
            </a:r>
          </a:p>
          <a:p>
            <a:pPr lvl="2"/>
            <a:r>
              <a:rPr lang="en-US" dirty="0" smtClean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7005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Temporal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temporal data?</a:t>
            </a:r>
          </a:p>
          <a:p>
            <a:r>
              <a:rPr lang="en-US" dirty="0" smtClean="0"/>
              <a:t>How do we visualize it?</a:t>
            </a:r>
          </a:p>
          <a:p>
            <a:pPr lvl="1"/>
            <a:r>
              <a:rPr lang="en-US" dirty="0" smtClean="0"/>
              <a:t>Time series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Event-driven analysis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Cross-correlation</a:t>
            </a:r>
          </a:p>
          <a:p>
            <a:pPr lvl="1"/>
            <a:r>
              <a:rPr lang="en-US" dirty="0" smtClean="0"/>
              <a:t>Autocorrelation</a:t>
            </a:r>
          </a:p>
          <a:p>
            <a:r>
              <a:rPr lang="en-US" dirty="0" smtClean="0"/>
              <a:t>Manipulation</a:t>
            </a:r>
          </a:p>
          <a:p>
            <a:pPr lvl="1"/>
            <a:r>
              <a:rPr lang="en-US" dirty="0" smtClean="0"/>
              <a:t>Pandas 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20580</TotalTime>
  <Words>1593</Words>
  <Application>Microsoft Macintosh PowerPoint</Application>
  <PresentationFormat>On-screen Show (4:3)</PresentationFormat>
  <Paragraphs>463</Paragraphs>
  <Slides>78</Slides>
  <Notes>48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Calibri</vt:lpstr>
      <vt:lpstr>Mangal</vt:lpstr>
      <vt:lpstr>Raleway</vt:lpstr>
      <vt:lpstr>Arial</vt:lpstr>
      <vt:lpstr>Office Theme</vt:lpstr>
      <vt:lpstr>Temporal Data I (Vis + Pandas) SI370</vt:lpstr>
      <vt:lpstr>Last Time</vt:lpstr>
      <vt:lpstr>PowerPoint Presentation</vt:lpstr>
      <vt:lpstr>PowerPoint Presentation</vt:lpstr>
      <vt:lpstr>Car Example</vt:lpstr>
      <vt:lpstr>We might be able to describe an athlete's abilities in terms of a smaller number of factors that strongly influence their scores in all events.</vt:lpstr>
      <vt:lpstr>Biplot of heptathlon PCA components</vt:lpstr>
      <vt:lpstr>Summary</vt:lpstr>
      <vt:lpstr>Today: Temporal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Today: Temporal visualizations (mostly time-series)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Canonical (time-series) representation</vt:lpstr>
      <vt:lpstr>PowerPoint Presentation</vt:lpstr>
      <vt:lpstr>Some notes on temporal data…</vt:lpstr>
      <vt:lpstr>Data Sets (Generally)</vt:lpstr>
      <vt:lpstr>Temporal data – dichotomies </vt:lpstr>
      <vt:lpstr>Temporal data – dichotomies </vt:lpstr>
      <vt:lpstr>Temporal data – dichotomies </vt:lpstr>
      <vt:lpstr>Temporal data – dichotomies </vt:lpstr>
      <vt:lpstr>Other Tasks</vt:lpstr>
      <vt:lpstr>Common questions</vt:lpstr>
      <vt:lpstr>Design Considerations</vt:lpstr>
      <vt:lpstr>Summary so far…</vt:lpstr>
      <vt:lpstr>Case Studies</vt:lpstr>
      <vt:lpstr>Case 1</vt:lpstr>
      <vt:lpstr>PowerPoint Presentation</vt:lpstr>
      <vt:lpstr>PowerPoint Presentation</vt:lpstr>
      <vt:lpstr>Case 2</vt:lpstr>
      <vt:lpstr>PowerPoint Presentation</vt:lpstr>
      <vt:lpstr>PowerPoint Presentation</vt:lpstr>
      <vt:lpstr>Insights</vt:lpstr>
      <vt:lpstr>Case 3</vt:lpstr>
      <vt:lpstr>PowerPoint Presentation</vt:lpstr>
      <vt:lpstr>Modern instance</vt:lpstr>
      <vt:lpstr>PowerPoint Presentation</vt:lpstr>
      <vt:lpstr>Case 3</vt:lpstr>
      <vt:lpstr>Group question: What perceptual problems might make steamgraphs less effective?</vt:lpstr>
      <vt:lpstr>The problem with streamgraphs</vt:lpstr>
      <vt:lpstr>Group question: What interactive features might improve these?</vt:lpstr>
      <vt:lpstr>PowerPoint Presentation</vt:lpstr>
      <vt:lpstr>PowerPoint Presentation</vt:lpstr>
      <vt:lpstr>Case 4</vt:lpstr>
      <vt:lpstr>Case 4</vt:lpstr>
      <vt:lpstr>PowerPoint Presentation</vt:lpstr>
      <vt:lpstr>PowerPoint Presentation</vt:lpstr>
      <vt:lpstr>PowerPoint Presentation</vt:lpstr>
      <vt:lpstr>PowerPoint Presentation</vt:lpstr>
      <vt:lpstr>Features + Benefits</vt:lpstr>
      <vt:lpstr>Case 5</vt:lpstr>
      <vt:lpstr>PowerPoint Presentation</vt:lpstr>
      <vt:lpstr>PowerPoint Presentation</vt:lpstr>
      <vt:lpstr>PowerPoint Presentation</vt:lpstr>
      <vt:lpstr>Case 6</vt:lpstr>
      <vt:lpstr>Case 6</vt:lpstr>
      <vt:lpstr>Case 7</vt:lpstr>
      <vt:lpstr>PowerPoint Presentation</vt:lpstr>
      <vt:lpstr>PowerPoint Presentation</vt:lpstr>
      <vt:lpstr>PowerPoint Presentation</vt:lpstr>
      <vt:lpstr>PowerPoint Presentation</vt:lpstr>
      <vt:lpstr>Case 8</vt:lpstr>
      <vt:lpstr>Case 8</vt:lpstr>
      <vt:lpstr>PowerPoint Presentation</vt:lpstr>
      <vt:lpstr>Design Principles</vt:lpstr>
      <vt:lpstr>Summary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Eytan Adar</dc:creator>
  <cp:lastModifiedBy>Microsoft Office User</cp:lastModifiedBy>
  <cp:revision>749</cp:revision>
  <dcterms:created xsi:type="dcterms:W3CDTF">2010-09-17T17:22:47Z</dcterms:created>
  <dcterms:modified xsi:type="dcterms:W3CDTF">2017-03-14T19:00:35Z</dcterms:modified>
</cp:coreProperties>
</file>